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72" r:id="rId15"/>
    <p:sldId id="266" r:id="rId16"/>
    <p:sldId id="267" r:id="rId17"/>
    <p:sldId id="268" r:id="rId18"/>
    <p:sldId id="269" r:id="rId19"/>
    <p:sldId id="270" r:id="rId20"/>
    <p:sldId id="271" r:id="rId21"/>
    <p:sldId id="273" r:id="rId22"/>
    <p:sldId id="274" r:id="rId23"/>
    <p:sldId id="275" r:id="rId24"/>
    <p:sldId id="276" r:id="rId25"/>
    <p:sldId id="278" r:id="rId26"/>
    <p:sldId id="279" r:id="rId27"/>
    <p:sldId id="280" r:id="rId28"/>
    <p:sldId id="281" r:id="rId29"/>
    <p:sldId id="282" r:id="rId30"/>
    <p:sldId id="283" r:id="rId31"/>
    <p:sldId id="287" r:id="rId32"/>
    <p:sldId id="288" r:id="rId33"/>
    <p:sldId id="289" r:id="rId34"/>
    <p:sldId id="285" r:id="rId35"/>
    <p:sldId id="286" r:id="rId36"/>
    <p:sldId id="290" r:id="rId37"/>
    <p:sldId id="291" r:id="rId38"/>
    <p:sldId id="284" r:id="rId39"/>
    <p:sldId id="292" r:id="rId40"/>
    <p:sldId id="293" r:id="rId41"/>
    <p:sldId id="294" r:id="rId42"/>
    <p:sldId id="29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86" autoAdjust="0"/>
    <p:restoredTop sz="94660"/>
  </p:normalViewPr>
  <p:slideViewPr>
    <p:cSldViewPr snapToGrid="0">
      <p:cViewPr varScale="1">
        <p:scale>
          <a:sx n="109" d="100"/>
          <a:sy n="109" d="100"/>
        </p:scale>
        <p:origin x="91" y="38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47CC2-F440-D56D-EAE6-1039288318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6A1327-C064-D184-A32D-036FAA50DE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7188AF-CDA8-E266-B2A5-6EAC445B5BE6}"/>
              </a:ext>
            </a:extLst>
          </p:cNvPr>
          <p:cNvSpPr>
            <a:spLocks noGrp="1"/>
          </p:cNvSpPr>
          <p:nvPr>
            <p:ph type="dt" sz="half" idx="10"/>
          </p:nvPr>
        </p:nvSpPr>
        <p:spPr/>
        <p:txBody>
          <a:bodyPr/>
          <a:lstStyle/>
          <a:p>
            <a:fld id="{F7019A0C-0B9D-43D7-BB14-713D39847F1F}" type="datetimeFigureOut">
              <a:rPr lang="en-US" smtClean="0"/>
              <a:t>5/17/2026</a:t>
            </a:fld>
            <a:endParaRPr lang="en-US"/>
          </a:p>
        </p:txBody>
      </p:sp>
      <p:sp>
        <p:nvSpPr>
          <p:cNvPr id="5" name="Footer Placeholder 4">
            <a:extLst>
              <a:ext uri="{FF2B5EF4-FFF2-40B4-BE49-F238E27FC236}">
                <a16:creationId xmlns:a16="http://schemas.microsoft.com/office/drawing/2014/main" id="{902B4D19-6877-E429-982A-4EFB14184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F21092-768E-5608-D3EB-EA55F00DB16A}"/>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835180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A8A57-3AC9-9B9C-E5B9-3B9F32960C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E9DC8F-B1EA-D6F5-D9BF-601FDC7F57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3F8CE4-B5F6-E65D-2CE6-AEB374421AFE}"/>
              </a:ext>
            </a:extLst>
          </p:cNvPr>
          <p:cNvSpPr>
            <a:spLocks noGrp="1"/>
          </p:cNvSpPr>
          <p:nvPr>
            <p:ph type="dt" sz="half" idx="10"/>
          </p:nvPr>
        </p:nvSpPr>
        <p:spPr/>
        <p:txBody>
          <a:bodyPr/>
          <a:lstStyle/>
          <a:p>
            <a:fld id="{F7019A0C-0B9D-43D7-BB14-713D39847F1F}" type="datetimeFigureOut">
              <a:rPr lang="en-US" smtClean="0"/>
              <a:t>5/17/2026</a:t>
            </a:fld>
            <a:endParaRPr lang="en-US"/>
          </a:p>
        </p:txBody>
      </p:sp>
      <p:sp>
        <p:nvSpPr>
          <p:cNvPr id="5" name="Footer Placeholder 4">
            <a:extLst>
              <a:ext uri="{FF2B5EF4-FFF2-40B4-BE49-F238E27FC236}">
                <a16:creationId xmlns:a16="http://schemas.microsoft.com/office/drawing/2014/main" id="{1893AC42-7C7A-60B1-8742-85F85FAEA1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65C360-21AF-73A2-BB24-3815A3129019}"/>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595578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B47355-F2CC-F7CD-937F-44F004F55E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667717-4458-AE3F-689B-63DD667BC0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6B7694-2E9A-FC66-7669-BF46EB745BCE}"/>
              </a:ext>
            </a:extLst>
          </p:cNvPr>
          <p:cNvSpPr>
            <a:spLocks noGrp="1"/>
          </p:cNvSpPr>
          <p:nvPr>
            <p:ph type="dt" sz="half" idx="10"/>
          </p:nvPr>
        </p:nvSpPr>
        <p:spPr/>
        <p:txBody>
          <a:bodyPr/>
          <a:lstStyle/>
          <a:p>
            <a:fld id="{F7019A0C-0B9D-43D7-BB14-713D39847F1F}" type="datetimeFigureOut">
              <a:rPr lang="en-US" smtClean="0"/>
              <a:t>5/17/2026</a:t>
            </a:fld>
            <a:endParaRPr lang="en-US"/>
          </a:p>
        </p:txBody>
      </p:sp>
      <p:sp>
        <p:nvSpPr>
          <p:cNvPr id="5" name="Footer Placeholder 4">
            <a:extLst>
              <a:ext uri="{FF2B5EF4-FFF2-40B4-BE49-F238E27FC236}">
                <a16:creationId xmlns:a16="http://schemas.microsoft.com/office/drawing/2014/main" id="{C53A9423-6ED4-B676-4E97-735BABBA89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DF50A-4222-54D4-EE3B-A01339BF0A1F}"/>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242353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FC199-4253-C00E-F326-E170F6346A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ED24D4-9308-690B-50ED-BA5DA3B735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C8217-F027-E73E-00E2-2FE1BAE87689}"/>
              </a:ext>
            </a:extLst>
          </p:cNvPr>
          <p:cNvSpPr>
            <a:spLocks noGrp="1"/>
          </p:cNvSpPr>
          <p:nvPr>
            <p:ph type="dt" sz="half" idx="10"/>
          </p:nvPr>
        </p:nvSpPr>
        <p:spPr/>
        <p:txBody>
          <a:bodyPr/>
          <a:lstStyle/>
          <a:p>
            <a:fld id="{F7019A0C-0B9D-43D7-BB14-713D39847F1F}" type="datetimeFigureOut">
              <a:rPr lang="en-US" smtClean="0"/>
              <a:t>5/17/2026</a:t>
            </a:fld>
            <a:endParaRPr lang="en-US"/>
          </a:p>
        </p:txBody>
      </p:sp>
      <p:sp>
        <p:nvSpPr>
          <p:cNvPr id="5" name="Footer Placeholder 4">
            <a:extLst>
              <a:ext uri="{FF2B5EF4-FFF2-40B4-BE49-F238E27FC236}">
                <a16:creationId xmlns:a16="http://schemas.microsoft.com/office/drawing/2014/main" id="{0FF977D3-E099-CC7A-9CDF-20B6727B83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98148D-279E-3FD7-ECE7-A8D46BACF6D7}"/>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843508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9935E-3298-0CDA-EA32-7A300B8711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A4C81F-84DB-3EFD-F029-22C6CFE8CD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75BD52-F169-8D37-949A-882EB5212758}"/>
              </a:ext>
            </a:extLst>
          </p:cNvPr>
          <p:cNvSpPr>
            <a:spLocks noGrp="1"/>
          </p:cNvSpPr>
          <p:nvPr>
            <p:ph type="dt" sz="half" idx="10"/>
          </p:nvPr>
        </p:nvSpPr>
        <p:spPr/>
        <p:txBody>
          <a:bodyPr/>
          <a:lstStyle/>
          <a:p>
            <a:fld id="{F7019A0C-0B9D-43D7-BB14-713D39847F1F}" type="datetimeFigureOut">
              <a:rPr lang="en-US" smtClean="0"/>
              <a:t>5/17/2026</a:t>
            </a:fld>
            <a:endParaRPr lang="en-US"/>
          </a:p>
        </p:txBody>
      </p:sp>
      <p:sp>
        <p:nvSpPr>
          <p:cNvPr id="5" name="Footer Placeholder 4">
            <a:extLst>
              <a:ext uri="{FF2B5EF4-FFF2-40B4-BE49-F238E27FC236}">
                <a16:creationId xmlns:a16="http://schemas.microsoft.com/office/drawing/2014/main" id="{80B5A463-48E6-A42E-24F3-9155ACBE15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98AA14-04B3-1F04-E230-E376C5F64FFB}"/>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306309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0F973-9B84-B879-C059-3CB44C51B2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56661-83E5-96B3-7ED7-326B07911C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CFD063-8441-0D49-6169-8A5B13A850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24F740-C506-0348-884C-F72983302A2A}"/>
              </a:ext>
            </a:extLst>
          </p:cNvPr>
          <p:cNvSpPr>
            <a:spLocks noGrp="1"/>
          </p:cNvSpPr>
          <p:nvPr>
            <p:ph type="dt" sz="half" idx="10"/>
          </p:nvPr>
        </p:nvSpPr>
        <p:spPr/>
        <p:txBody>
          <a:bodyPr/>
          <a:lstStyle/>
          <a:p>
            <a:fld id="{F7019A0C-0B9D-43D7-BB14-713D39847F1F}" type="datetimeFigureOut">
              <a:rPr lang="en-US" smtClean="0"/>
              <a:t>5/17/2026</a:t>
            </a:fld>
            <a:endParaRPr lang="en-US"/>
          </a:p>
        </p:txBody>
      </p:sp>
      <p:sp>
        <p:nvSpPr>
          <p:cNvPr id="6" name="Footer Placeholder 5">
            <a:extLst>
              <a:ext uri="{FF2B5EF4-FFF2-40B4-BE49-F238E27FC236}">
                <a16:creationId xmlns:a16="http://schemas.microsoft.com/office/drawing/2014/main" id="{28A54514-03A6-5E89-35D8-BC22DF217C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CF12A6-87D0-4174-D411-0013084EB7F7}"/>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709599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6ACBF-EAD2-505D-832E-83C43D8D1C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62C2C9-0590-760F-EAAE-8C45B85821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A13F71-EF4F-FBDA-A679-0BB4F09018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C5175-2BA2-BF68-68CE-01E0C8689E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5A0F8C-2B8F-9583-3BFD-3C4BA02E6D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503166-E461-D607-B4D0-BBF9B47B03D9}"/>
              </a:ext>
            </a:extLst>
          </p:cNvPr>
          <p:cNvSpPr>
            <a:spLocks noGrp="1"/>
          </p:cNvSpPr>
          <p:nvPr>
            <p:ph type="dt" sz="half" idx="10"/>
          </p:nvPr>
        </p:nvSpPr>
        <p:spPr/>
        <p:txBody>
          <a:bodyPr/>
          <a:lstStyle/>
          <a:p>
            <a:fld id="{F7019A0C-0B9D-43D7-BB14-713D39847F1F}" type="datetimeFigureOut">
              <a:rPr lang="en-US" smtClean="0"/>
              <a:t>5/17/2026</a:t>
            </a:fld>
            <a:endParaRPr lang="en-US"/>
          </a:p>
        </p:txBody>
      </p:sp>
      <p:sp>
        <p:nvSpPr>
          <p:cNvPr id="8" name="Footer Placeholder 7">
            <a:extLst>
              <a:ext uri="{FF2B5EF4-FFF2-40B4-BE49-F238E27FC236}">
                <a16:creationId xmlns:a16="http://schemas.microsoft.com/office/drawing/2014/main" id="{8D1B9316-F8F0-D87A-7102-2348A3AEFA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698C4A-CA09-5271-8D20-445865C68F3F}"/>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47140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38DE5-7082-7FB2-CEA9-78293BF5DC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0CFEF8-84FD-E82E-C6F2-FED250AD458C}"/>
              </a:ext>
            </a:extLst>
          </p:cNvPr>
          <p:cNvSpPr>
            <a:spLocks noGrp="1"/>
          </p:cNvSpPr>
          <p:nvPr>
            <p:ph type="dt" sz="half" idx="10"/>
          </p:nvPr>
        </p:nvSpPr>
        <p:spPr/>
        <p:txBody>
          <a:bodyPr/>
          <a:lstStyle/>
          <a:p>
            <a:fld id="{F7019A0C-0B9D-43D7-BB14-713D39847F1F}" type="datetimeFigureOut">
              <a:rPr lang="en-US" smtClean="0"/>
              <a:t>5/17/2026</a:t>
            </a:fld>
            <a:endParaRPr lang="en-US"/>
          </a:p>
        </p:txBody>
      </p:sp>
      <p:sp>
        <p:nvSpPr>
          <p:cNvPr id="4" name="Footer Placeholder 3">
            <a:extLst>
              <a:ext uri="{FF2B5EF4-FFF2-40B4-BE49-F238E27FC236}">
                <a16:creationId xmlns:a16="http://schemas.microsoft.com/office/drawing/2014/main" id="{4C974BB3-1A84-2BF7-1BA2-41BE802262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DF7F48-B370-8E49-B3E9-6792B5C573A8}"/>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90024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698C95-7B6D-67E3-F698-4BF246F6B9A9}"/>
              </a:ext>
            </a:extLst>
          </p:cNvPr>
          <p:cNvSpPr>
            <a:spLocks noGrp="1"/>
          </p:cNvSpPr>
          <p:nvPr>
            <p:ph type="dt" sz="half" idx="10"/>
          </p:nvPr>
        </p:nvSpPr>
        <p:spPr/>
        <p:txBody>
          <a:bodyPr/>
          <a:lstStyle/>
          <a:p>
            <a:fld id="{F7019A0C-0B9D-43D7-BB14-713D39847F1F}" type="datetimeFigureOut">
              <a:rPr lang="en-US" smtClean="0"/>
              <a:t>5/17/2026</a:t>
            </a:fld>
            <a:endParaRPr lang="en-US"/>
          </a:p>
        </p:txBody>
      </p:sp>
      <p:sp>
        <p:nvSpPr>
          <p:cNvPr id="3" name="Footer Placeholder 2">
            <a:extLst>
              <a:ext uri="{FF2B5EF4-FFF2-40B4-BE49-F238E27FC236}">
                <a16:creationId xmlns:a16="http://schemas.microsoft.com/office/drawing/2014/main" id="{D95070F4-6277-67D1-5F46-F64003A17D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EF7B71-F60A-980E-50E2-7A64CB0D6719}"/>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586881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36980-7DCD-DB89-9570-203CF937F0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114641-0931-E5C0-D851-0595A673D1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463204-2174-C22F-031B-7CE445025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E4CD27-3CAE-8DFD-4F7B-AF3E85062803}"/>
              </a:ext>
            </a:extLst>
          </p:cNvPr>
          <p:cNvSpPr>
            <a:spLocks noGrp="1"/>
          </p:cNvSpPr>
          <p:nvPr>
            <p:ph type="dt" sz="half" idx="10"/>
          </p:nvPr>
        </p:nvSpPr>
        <p:spPr/>
        <p:txBody>
          <a:bodyPr/>
          <a:lstStyle/>
          <a:p>
            <a:fld id="{F7019A0C-0B9D-43D7-BB14-713D39847F1F}" type="datetimeFigureOut">
              <a:rPr lang="en-US" smtClean="0"/>
              <a:t>5/17/2026</a:t>
            </a:fld>
            <a:endParaRPr lang="en-US"/>
          </a:p>
        </p:txBody>
      </p:sp>
      <p:sp>
        <p:nvSpPr>
          <p:cNvPr id="6" name="Footer Placeholder 5">
            <a:extLst>
              <a:ext uri="{FF2B5EF4-FFF2-40B4-BE49-F238E27FC236}">
                <a16:creationId xmlns:a16="http://schemas.microsoft.com/office/drawing/2014/main" id="{E1D7717D-ACF0-2934-F644-D537F3AE41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C670A8-3DA5-AFD9-CF9F-0660EB35BB6F}"/>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649925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71BE5-C308-02D3-FF8C-D70E9C733B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865733-4276-C735-6C13-6C168B6C72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34D96A-D713-6BD1-5FFC-77E42FA162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05237E-F92B-7F6B-5DB5-5D9F7CC2ED53}"/>
              </a:ext>
            </a:extLst>
          </p:cNvPr>
          <p:cNvSpPr>
            <a:spLocks noGrp="1"/>
          </p:cNvSpPr>
          <p:nvPr>
            <p:ph type="dt" sz="half" idx="10"/>
          </p:nvPr>
        </p:nvSpPr>
        <p:spPr/>
        <p:txBody>
          <a:bodyPr/>
          <a:lstStyle/>
          <a:p>
            <a:fld id="{F7019A0C-0B9D-43D7-BB14-713D39847F1F}" type="datetimeFigureOut">
              <a:rPr lang="en-US" smtClean="0"/>
              <a:t>5/17/2026</a:t>
            </a:fld>
            <a:endParaRPr lang="en-US"/>
          </a:p>
        </p:txBody>
      </p:sp>
      <p:sp>
        <p:nvSpPr>
          <p:cNvPr id="6" name="Footer Placeholder 5">
            <a:extLst>
              <a:ext uri="{FF2B5EF4-FFF2-40B4-BE49-F238E27FC236}">
                <a16:creationId xmlns:a16="http://schemas.microsoft.com/office/drawing/2014/main" id="{61D8BC8D-73EA-32F1-4DC2-DEBF9F05FD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9DA5D0-0F19-A985-C23A-A733EFDD3583}"/>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2152110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DCAFCC-587A-D08B-4771-E6A08FBD5C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6276FD-E655-9A05-B107-10105ED5E9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E435B5-BB52-93C9-ECDB-307F25CE34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019A0C-0B9D-43D7-BB14-713D39847F1F}" type="datetimeFigureOut">
              <a:rPr lang="en-US" smtClean="0"/>
              <a:t>5/17/2026</a:t>
            </a:fld>
            <a:endParaRPr lang="en-US"/>
          </a:p>
        </p:txBody>
      </p:sp>
      <p:sp>
        <p:nvSpPr>
          <p:cNvPr id="5" name="Footer Placeholder 4">
            <a:extLst>
              <a:ext uri="{FF2B5EF4-FFF2-40B4-BE49-F238E27FC236}">
                <a16:creationId xmlns:a16="http://schemas.microsoft.com/office/drawing/2014/main" id="{D6CD70FA-7B3B-8288-3C20-436D64E7CE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4A3671-DDF1-9A57-2BE2-5369E09FFF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E77AD-83D3-4597-B048-EC3FB26ADEE9}" type="slidenum">
              <a:rPr lang="en-US" smtClean="0"/>
              <a:t>‹#›</a:t>
            </a:fld>
            <a:endParaRPr lang="en-US"/>
          </a:p>
        </p:txBody>
      </p:sp>
    </p:spTree>
    <p:extLst>
      <p:ext uri="{BB962C8B-B14F-4D97-AF65-F5344CB8AC3E}">
        <p14:creationId xmlns:p14="http://schemas.microsoft.com/office/powerpoint/2010/main" val="2813630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rofiles.santarosa.edu/gale-w-bach" TargetMode="External"/><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hyperlink" Target="../../../../Video/50%20Cent-%20In%20Da%20Club.mp4" TargetMode="External"/><Relationship Id="rId4" Type="http://schemas.openxmlformats.org/officeDocument/2006/relationships/hyperlink" Target="../../video/Snoop%20Dogg%20says%20read%20the%20syllabus.mp4"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slideLayout" Target="../slideLayouts/slideLayout1.xml"/><Relationship Id="rId7" Type="http://schemas.openxmlformats.org/officeDocument/2006/relationships/image" Target="../media/image29.png"/><Relationship Id="rId2" Type="http://schemas.openxmlformats.org/officeDocument/2006/relationships/audio" Target="file:///C:\Users\gbach\Music\iTunes\iTunes%20Media\Music\Meghan%20Trainor\Title%20(Deluxe%20Edition)\02%20All%20About%20That%20Bass.m4a" TargetMode="External"/><Relationship Id="rId1" Type="http://schemas.microsoft.com/office/2007/relationships/media" Target="file:///C:\Users\gbach\Music\iTunes\iTunes%20Media\Music\Meghan%20Trainor\Title%20(Deluxe%20Edition)\02%20All%20About%20That%20Bass.m4a" TargetMode="Externa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29.png"/><Relationship Id="rId2"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4.png"/><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64.png"/></Relationships>
</file>

<file path=ppt/slides/_rels/slide19.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oleObject" Target="../embeddings/oleObject5.bin"/><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file:///C:\SRJC\Lectures\Math%201A%20Lectures\Stewart\Chapter%202\video\ibmmath.mp4" TargetMode="External"/><Relationship Id="rId1" Type="http://schemas.microsoft.com/office/2007/relationships/media" Target="file:///C:\SRJC\Lectures\Math%201A%20Lectures\Stewart\Chapter%202\video\ibmmath.mp4"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71.wmf"/><Relationship Id="rId3" Type="http://schemas.openxmlformats.org/officeDocument/2006/relationships/image" Target="../media/image66.wmf"/><Relationship Id="rId7" Type="http://schemas.openxmlformats.org/officeDocument/2006/relationships/image" Target="../media/image68.wmf"/><Relationship Id="rId12" Type="http://schemas.openxmlformats.org/officeDocument/2006/relationships/oleObject" Target="../embeddings/oleObject10.bin"/><Relationship Id="rId2" Type="http://schemas.openxmlformats.org/officeDocument/2006/relationships/oleObject" Target="../embeddings/oleObject6.bin"/><Relationship Id="rId16" Type="http://schemas.openxmlformats.org/officeDocument/2006/relationships/image" Target="../media/image73.png"/><Relationship Id="rId1" Type="http://schemas.openxmlformats.org/officeDocument/2006/relationships/slideLayout" Target="../slideLayouts/slideLayout1.xml"/><Relationship Id="rId6" Type="http://schemas.openxmlformats.org/officeDocument/2006/relationships/oleObject" Target="../embeddings/oleObject8.bin"/><Relationship Id="rId11" Type="http://schemas.openxmlformats.org/officeDocument/2006/relationships/image" Target="../media/image70.png"/><Relationship Id="rId5" Type="http://schemas.openxmlformats.org/officeDocument/2006/relationships/image" Target="../media/image67.wmf"/><Relationship Id="rId15" Type="http://schemas.openxmlformats.org/officeDocument/2006/relationships/image" Target="../media/image72.wmf"/><Relationship Id="rId10" Type="http://schemas.openxmlformats.org/officeDocument/2006/relationships/hyperlink" Target="https://www.desmos.com/calculator/tdd3ec6ufl" TargetMode="External"/><Relationship Id="rId4" Type="http://schemas.openxmlformats.org/officeDocument/2006/relationships/oleObject" Target="../embeddings/oleObject7.bin"/><Relationship Id="rId9" Type="http://schemas.openxmlformats.org/officeDocument/2006/relationships/image" Target="../media/image69.wmf"/><Relationship Id="rId14" Type="http://schemas.openxmlformats.org/officeDocument/2006/relationships/oleObject" Target="../embeddings/oleObject11.bin"/></Relationships>
</file>

<file path=ppt/slides/_rels/slide21.xml.rels><?xml version="1.0" encoding="UTF-8" standalone="yes"?>
<Relationships xmlns="http://schemas.openxmlformats.org/package/2006/relationships"><Relationship Id="rId8" Type="http://schemas.openxmlformats.org/officeDocument/2006/relationships/image" Target="../media/image77.wmf"/><Relationship Id="rId13" Type="http://schemas.openxmlformats.org/officeDocument/2006/relationships/oleObject" Target="../embeddings/oleObject16.bin"/><Relationship Id="rId3" Type="http://schemas.openxmlformats.org/officeDocument/2006/relationships/image" Target="../media/image74.wmf"/><Relationship Id="rId7" Type="http://schemas.openxmlformats.org/officeDocument/2006/relationships/oleObject" Target="../embeddings/oleObject14.bin"/><Relationship Id="rId12" Type="http://schemas.openxmlformats.org/officeDocument/2006/relationships/image" Target="../media/image79.png"/><Relationship Id="rId2" Type="http://schemas.openxmlformats.org/officeDocument/2006/relationships/oleObject" Target="../embeddings/oleObject12.bin"/><Relationship Id="rId1" Type="http://schemas.openxmlformats.org/officeDocument/2006/relationships/slideLayout" Target="../slideLayouts/slideLayout1.xml"/><Relationship Id="rId6" Type="http://schemas.openxmlformats.org/officeDocument/2006/relationships/image" Target="../media/image76.png"/><Relationship Id="rId11" Type="http://schemas.openxmlformats.org/officeDocument/2006/relationships/image" Target="../media/image73.png"/><Relationship Id="rId5" Type="http://schemas.openxmlformats.org/officeDocument/2006/relationships/image" Target="../media/image75.wmf"/><Relationship Id="rId10" Type="http://schemas.openxmlformats.org/officeDocument/2006/relationships/image" Target="../media/image78.wmf"/><Relationship Id="rId4" Type="http://schemas.openxmlformats.org/officeDocument/2006/relationships/oleObject" Target="../embeddings/oleObject13.bin"/><Relationship Id="rId9" Type="http://schemas.openxmlformats.org/officeDocument/2006/relationships/oleObject" Target="../embeddings/oleObject15.bin"/><Relationship Id="rId14" Type="http://schemas.openxmlformats.org/officeDocument/2006/relationships/image" Target="../media/image80.wmf"/></Relationships>
</file>

<file path=ppt/slides/_rels/slide22.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2.png"/><Relationship Id="rId7" Type="http://schemas.openxmlformats.org/officeDocument/2006/relationships/image" Target="../media/image73.png"/><Relationship Id="rId2" Type="http://schemas.openxmlformats.org/officeDocument/2006/relationships/image" Target="../media/image81.png"/><Relationship Id="rId1" Type="http://schemas.openxmlformats.org/officeDocument/2006/relationships/slideLayout" Target="../slideLayouts/slideLayout1.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23.xml.rels><?xml version="1.0" encoding="UTF-8" standalone="yes"?>
<Relationships xmlns="http://schemas.openxmlformats.org/package/2006/relationships"><Relationship Id="rId13" Type="http://schemas.openxmlformats.org/officeDocument/2006/relationships/image" Target="../media/image98.png"/><Relationship Id="rId18" Type="http://schemas.openxmlformats.org/officeDocument/2006/relationships/image" Target="../media/image103.png"/><Relationship Id="rId26" Type="http://schemas.openxmlformats.org/officeDocument/2006/relationships/image" Target="../media/image111.png"/><Relationship Id="rId21" Type="http://schemas.openxmlformats.org/officeDocument/2006/relationships/image" Target="../media/image106.png"/><Relationship Id="rId34" Type="http://schemas.openxmlformats.org/officeDocument/2006/relationships/oleObject" Target="../embeddings/oleObject17.bin"/><Relationship Id="rId7" Type="http://schemas.openxmlformats.org/officeDocument/2006/relationships/image" Target="../media/image92.png"/><Relationship Id="rId12" Type="http://schemas.openxmlformats.org/officeDocument/2006/relationships/image" Target="../media/image97.png"/><Relationship Id="rId17" Type="http://schemas.openxmlformats.org/officeDocument/2006/relationships/image" Target="../media/image102.png"/><Relationship Id="rId25" Type="http://schemas.openxmlformats.org/officeDocument/2006/relationships/image" Target="../media/image110.png"/><Relationship Id="rId33" Type="http://schemas.openxmlformats.org/officeDocument/2006/relationships/image" Target="../media/image118.png"/><Relationship Id="rId2" Type="http://schemas.openxmlformats.org/officeDocument/2006/relationships/image" Target="../media/image87.png"/><Relationship Id="rId16" Type="http://schemas.openxmlformats.org/officeDocument/2006/relationships/image" Target="../media/image101.png"/><Relationship Id="rId20" Type="http://schemas.openxmlformats.org/officeDocument/2006/relationships/image" Target="../media/image105.png"/><Relationship Id="rId29" Type="http://schemas.openxmlformats.org/officeDocument/2006/relationships/image" Target="../media/image114.png"/><Relationship Id="rId1" Type="http://schemas.openxmlformats.org/officeDocument/2006/relationships/slideLayout" Target="../slideLayouts/slideLayout1.xml"/><Relationship Id="rId6" Type="http://schemas.openxmlformats.org/officeDocument/2006/relationships/image" Target="../media/image91.png"/><Relationship Id="rId11" Type="http://schemas.openxmlformats.org/officeDocument/2006/relationships/image" Target="../media/image96.png"/><Relationship Id="rId24" Type="http://schemas.openxmlformats.org/officeDocument/2006/relationships/image" Target="../media/image109.png"/><Relationship Id="rId32" Type="http://schemas.openxmlformats.org/officeDocument/2006/relationships/image" Target="../media/image117.png"/><Relationship Id="rId37" Type="http://schemas.openxmlformats.org/officeDocument/2006/relationships/image" Target="../media/image121.png"/><Relationship Id="rId5" Type="http://schemas.openxmlformats.org/officeDocument/2006/relationships/image" Target="../media/image90.png"/><Relationship Id="rId15" Type="http://schemas.openxmlformats.org/officeDocument/2006/relationships/image" Target="../media/image100.png"/><Relationship Id="rId23" Type="http://schemas.openxmlformats.org/officeDocument/2006/relationships/image" Target="../media/image108.png"/><Relationship Id="rId28" Type="http://schemas.openxmlformats.org/officeDocument/2006/relationships/image" Target="../media/image113.png"/><Relationship Id="rId36" Type="http://schemas.openxmlformats.org/officeDocument/2006/relationships/image" Target="../media/image120.png"/><Relationship Id="rId10" Type="http://schemas.openxmlformats.org/officeDocument/2006/relationships/image" Target="../media/image95.png"/><Relationship Id="rId19" Type="http://schemas.openxmlformats.org/officeDocument/2006/relationships/image" Target="../media/image104.png"/><Relationship Id="rId31" Type="http://schemas.openxmlformats.org/officeDocument/2006/relationships/image" Target="../media/image116.png"/><Relationship Id="rId4" Type="http://schemas.openxmlformats.org/officeDocument/2006/relationships/image" Target="../media/image89.png"/><Relationship Id="rId9" Type="http://schemas.openxmlformats.org/officeDocument/2006/relationships/image" Target="../media/image94.png"/><Relationship Id="rId14" Type="http://schemas.openxmlformats.org/officeDocument/2006/relationships/image" Target="../media/image99.png"/><Relationship Id="rId22" Type="http://schemas.openxmlformats.org/officeDocument/2006/relationships/image" Target="../media/image107.png"/><Relationship Id="rId27" Type="http://schemas.openxmlformats.org/officeDocument/2006/relationships/image" Target="../media/image112.png"/><Relationship Id="rId30" Type="http://schemas.openxmlformats.org/officeDocument/2006/relationships/image" Target="../media/image115.png"/><Relationship Id="rId35" Type="http://schemas.openxmlformats.org/officeDocument/2006/relationships/image" Target="../media/image119.wmf"/><Relationship Id="rId8" Type="http://schemas.openxmlformats.org/officeDocument/2006/relationships/image" Target="../media/image93.png"/><Relationship Id="rId3" Type="http://schemas.openxmlformats.org/officeDocument/2006/relationships/image" Target="../media/image88.pn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127.wmf"/><Relationship Id="rId18" Type="http://schemas.openxmlformats.org/officeDocument/2006/relationships/oleObject" Target="../embeddings/oleObject25.bin"/><Relationship Id="rId3" Type="http://schemas.openxmlformats.org/officeDocument/2006/relationships/image" Target="../media/image122.wmf"/><Relationship Id="rId21" Type="http://schemas.openxmlformats.org/officeDocument/2006/relationships/image" Target="../media/image131.wmf"/><Relationship Id="rId7" Type="http://schemas.openxmlformats.org/officeDocument/2006/relationships/image" Target="../media/image124.wmf"/><Relationship Id="rId12" Type="http://schemas.openxmlformats.org/officeDocument/2006/relationships/oleObject" Target="../embeddings/oleObject22.bin"/><Relationship Id="rId17" Type="http://schemas.openxmlformats.org/officeDocument/2006/relationships/image" Target="../media/image129.wmf"/><Relationship Id="rId2" Type="http://schemas.openxmlformats.org/officeDocument/2006/relationships/oleObject" Target="../embeddings/oleObject18.bin"/><Relationship Id="rId16" Type="http://schemas.openxmlformats.org/officeDocument/2006/relationships/oleObject" Target="../embeddings/oleObject24.bin"/><Relationship Id="rId20" Type="http://schemas.openxmlformats.org/officeDocument/2006/relationships/oleObject" Target="../embeddings/oleObject26.bin"/><Relationship Id="rId1" Type="http://schemas.openxmlformats.org/officeDocument/2006/relationships/slideLayout" Target="../slideLayouts/slideLayout1.xml"/><Relationship Id="rId6" Type="http://schemas.openxmlformats.org/officeDocument/2006/relationships/oleObject" Target="../embeddings/oleObject19.bin"/><Relationship Id="rId11" Type="http://schemas.openxmlformats.org/officeDocument/2006/relationships/image" Target="../media/image126.wmf"/><Relationship Id="rId5" Type="http://schemas.openxmlformats.org/officeDocument/2006/relationships/image" Target="../media/image123.png"/><Relationship Id="rId15" Type="http://schemas.openxmlformats.org/officeDocument/2006/relationships/image" Target="../media/image128.wmf"/><Relationship Id="rId23" Type="http://schemas.openxmlformats.org/officeDocument/2006/relationships/image" Target="../media/image132.wmf"/><Relationship Id="rId10" Type="http://schemas.openxmlformats.org/officeDocument/2006/relationships/oleObject" Target="../embeddings/oleObject21.bin"/><Relationship Id="rId19" Type="http://schemas.openxmlformats.org/officeDocument/2006/relationships/image" Target="../media/image130.wmf"/><Relationship Id="rId4" Type="http://schemas.openxmlformats.org/officeDocument/2006/relationships/hyperlink" Target="https://www.desmos.com/calculator/ktr6uyry1o" TargetMode="External"/><Relationship Id="rId9" Type="http://schemas.openxmlformats.org/officeDocument/2006/relationships/image" Target="../media/image125.wmf"/><Relationship Id="rId14" Type="http://schemas.openxmlformats.org/officeDocument/2006/relationships/oleObject" Target="../embeddings/oleObject23.bin"/><Relationship Id="rId22" Type="http://schemas.openxmlformats.org/officeDocument/2006/relationships/oleObject" Target="../embeddings/oleObject27.bin"/></Relationships>
</file>

<file path=ppt/slides/_rels/slide25.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1.xml"/><Relationship Id="rId4" Type="http://schemas.openxmlformats.org/officeDocument/2006/relationships/image" Target="../media/image135.png"/></Relationships>
</file>

<file path=ppt/slides/_rels/slide26.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142.wmf"/><Relationship Id="rId18" Type="http://schemas.openxmlformats.org/officeDocument/2006/relationships/image" Target="../media/image144.wmf"/><Relationship Id="rId26" Type="http://schemas.openxmlformats.org/officeDocument/2006/relationships/image" Target="../media/image148.wmf"/><Relationship Id="rId3" Type="http://schemas.openxmlformats.org/officeDocument/2006/relationships/image" Target="../media/image137.wmf"/><Relationship Id="rId21" Type="http://schemas.openxmlformats.org/officeDocument/2006/relationships/oleObject" Target="../embeddings/oleObject38.bin"/><Relationship Id="rId7" Type="http://schemas.openxmlformats.org/officeDocument/2006/relationships/image" Target="../media/image139.wmf"/><Relationship Id="rId12" Type="http://schemas.openxmlformats.org/officeDocument/2006/relationships/oleObject" Target="../embeddings/oleObject33.bin"/><Relationship Id="rId17" Type="http://schemas.openxmlformats.org/officeDocument/2006/relationships/oleObject" Target="../embeddings/oleObject36.bin"/><Relationship Id="rId25" Type="http://schemas.openxmlformats.org/officeDocument/2006/relationships/oleObject" Target="../embeddings/oleObject40.bin"/><Relationship Id="rId2" Type="http://schemas.openxmlformats.org/officeDocument/2006/relationships/oleObject" Target="../embeddings/oleObject28.bin"/><Relationship Id="rId16" Type="http://schemas.openxmlformats.org/officeDocument/2006/relationships/oleObject" Target="../embeddings/oleObject35.bin"/><Relationship Id="rId20" Type="http://schemas.openxmlformats.org/officeDocument/2006/relationships/image" Target="../media/image145.wmf"/><Relationship Id="rId1" Type="http://schemas.openxmlformats.org/officeDocument/2006/relationships/slideLayout" Target="../slideLayouts/slideLayout1.xml"/><Relationship Id="rId6" Type="http://schemas.openxmlformats.org/officeDocument/2006/relationships/oleObject" Target="../embeddings/oleObject30.bin"/><Relationship Id="rId11" Type="http://schemas.openxmlformats.org/officeDocument/2006/relationships/image" Target="../media/image141.wmf"/><Relationship Id="rId24" Type="http://schemas.openxmlformats.org/officeDocument/2006/relationships/image" Target="../media/image147.wmf"/><Relationship Id="rId5" Type="http://schemas.openxmlformats.org/officeDocument/2006/relationships/image" Target="../media/image138.wmf"/><Relationship Id="rId15" Type="http://schemas.openxmlformats.org/officeDocument/2006/relationships/image" Target="../media/image143.wmf"/><Relationship Id="rId23" Type="http://schemas.openxmlformats.org/officeDocument/2006/relationships/oleObject" Target="../embeddings/oleObject39.bin"/><Relationship Id="rId10" Type="http://schemas.openxmlformats.org/officeDocument/2006/relationships/oleObject" Target="../embeddings/oleObject32.bin"/><Relationship Id="rId19" Type="http://schemas.openxmlformats.org/officeDocument/2006/relationships/oleObject" Target="../embeddings/oleObject37.bin"/><Relationship Id="rId4" Type="http://schemas.openxmlformats.org/officeDocument/2006/relationships/oleObject" Target="../embeddings/oleObject29.bin"/><Relationship Id="rId9" Type="http://schemas.openxmlformats.org/officeDocument/2006/relationships/image" Target="../media/image140.wmf"/><Relationship Id="rId14" Type="http://schemas.openxmlformats.org/officeDocument/2006/relationships/oleObject" Target="../embeddings/oleObject34.bin"/><Relationship Id="rId22" Type="http://schemas.openxmlformats.org/officeDocument/2006/relationships/image" Target="../media/image146.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image" Target="../media/image143.wmf"/><Relationship Id="rId18" Type="http://schemas.openxmlformats.org/officeDocument/2006/relationships/oleObject" Target="../embeddings/oleObject37.bin"/><Relationship Id="rId26" Type="http://schemas.openxmlformats.org/officeDocument/2006/relationships/oleObject" Target="../embeddings/oleObject48.bin"/><Relationship Id="rId3" Type="http://schemas.openxmlformats.org/officeDocument/2006/relationships/image" Target="../media/image137.wmf"/><Relationship Id="rId21" Type="http://schemas.openxmlformats.org/officeDocument/2006/relationships/image" Target="../media/image146.wmf"/><Relationship Id="rId7" Type="http://schemas.openxmlformats.org/officeDocument/2006/relationships/image" Target="../media/image150.wmf"/><Relationship Id="rId12" Type="http://schemas.openxmlformats.org/officeDocument/2006/relationships/oleObject" Target="../embeddings/oleObject45.bin"/><Relationship Id="rId17" Type="http://schemas.openxmlformats.org/officeDocument/2006/relationships/image" Target="../media/image144.wmf"/><Relationship Id="rId25" Type="http://schemas.openxmlformats.org/officeDocument/2006/relationships/image" Target="../media/image154.wmf"/><Relationship Id="rId2" Type="http://schemas.openxmlformats.org/officeDocument/2006/relationships/oleObject" Target="../embeddings/oleObject28.bin"/><Relationship Id="rId16" Type="http://schemas.openxmlformats.org/officeDocument/2006/relationships/oleObject" Target="../embeddings/oleObject36.bin"/><Relationship Id="rId20" Type="http://schemas.openxmlformats.org/officeDocument/2006/relationships/oleObject" Target="../embeddings/oleObject38.bin"/><Relationship Id="rId1" Type="http://schemas.openxmlformats.org/officeDocument/2006/relationships/slideLayout" Target="../slideLayouts/slideLayout1.xml"/><Relationship Id="rId6" Type="http://schemas.openxmlformats.org/officeDocument/2006/relationships/oleObject" Target="../embeddings/oleObject42.bin"/><Relationship Id="rId11" Type="http://schemas.openxmlformats.org/officeDocument/2006/relationships/image" Target="../media/image152.wmf"/><Relationship Id="rId24" Type="http://schemas.openxmlformats.org/officeDocument/2006/relationships/oleObject" Target="../embeddings/oleObject47.bin"/><Relationship Id="rId5" Type="http://schemas.openxmlformats.org/officeDocument/2006/relationships/image" Target="../media/image149.wmf"/><Relationship Id="rId15" Type="http://schemas.openxmlformats.org/officeDocument/2006/relationships/image" Target="../media/image153.wmf"/><Relationship Id="rId23" Type="http://schemas.openxmlformats.org/officeDocument/2006/relationships/image" Target="../media/image147.wmf"/><Relationship Id="rId10" Type="http://schemas.openxmlformats.org/officeDocument/2006/relationships/oleObject" Target="../embeddings/oleObject44.bin"/><Relationship Id="rId19" Type="http://schemas.openxmlformats.org/officeDocument/2006/relationships/image" Target="../media/image145.wmf"/><Relationship Id="rId4" Type="http://schemas.openxmlformats.org/officeDocument/2006/relationships/oleObject" Target="../embeddings/oleObject41.bin"/><Relationship Id="rId9" Type="http://schemas.openxmlformats.org/officeDocument/2006/relationships/image" Target="../media/image151.wmf"/><Relationship Id="rId14" Type="http://schemas.openxmlformats.org/officeDocument/2006/relationships/oleObject" Target="../embeddings/oleObject46.bin"/><Relationship Id="rId22" Type="http://schemas.openxmlformats.org/officeDocument/2006/relationships/oleObject" Target="../embeddings/oleObject39.bin"/><Relationship Id="rId27" Type="http://schemas.openxmlformats.org/officeDocument/2006/relationships/image" Target="../media/image155.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image" Target="../media/image159.wmf"/><Relationship Id="rId18" Type="http://schemas.openxmlformats.org/officeDocument/2006/relationships/oleObject" Target="../embeddings/oleObject37.bin"/><Relationship Id="rId26" Type="http://schemas.openxmlformats.org/officeDocument/2006/relationships/oleObject" Target="../embeddings/oleObject54.bin"/><Relationship Id="rId3" Type="http://schemas.openxmlformats.org/officeDocument/2006/relationships/image" Target="../media/image137.wmf"/><Relationship Id="rId21" Type="http://schemas.openxmlformats.org/officeDocument/2006/relationships/image" Target="../media/image146.wmf"/><Relationship Id="rId7" Type="http://schemas.openxmlformats.org/officeDocument/2006/relationships/image" Target="../media/image157.wmf"/><Relationship Id="rId12" Type="http://schemas.openxmlformats.org/officeDocument/2006/relationships/oleObject" Target="../embeddings/oleObject52.bin"/><Relationship Id="rId17" Type="http://schemas.openxmlformats.org/officeDocument/2006/relationships/image" Target="../media/image144.wmf"/><Relationship Id="rId25" Type="http://schemas.openxmlformats.org/officeDocument/2006/relationships/image" Target="../media/image160.wmf"/><Relationship Id="rId2" Type="http://schemas.openxmlformats.org/officeDocument/2006/relationships/oleObject" Target="../embeddings/oleObject28.bin"/><Relationship Id="rId16" Type="http://schemas.openxmlformats.org/officeDocument/2006/relationships/oleObject" Target="../embeddings/oleObject36.bin"/><Relationship Id="rId20" Type="http://schemas.openxmlformats.org/officeDocument/2006/relationships/oleObject" Target="../embeddings/oleObject38.bin"/><Relationship Id="rId1" Type="http://schemas.openxmlformats.org/officeDocument/2006/relationships/slideLayout" Target="../slideLayouts/slideLayout1.xml"/><Relationship Id="rId6" Type="http://schemas.openxmlformats.org/officeDocument/2006/relationships/oleObject" Target="../embeddings/oleObject50.bin"/><Relationship Id="rId11" Type="http://schemas.openxmlformats.org/officeDocument/2006/relationships/image" Target="../media/image158.wmf"/><Relationship Id="rId24" Type="http://schemas.openxmlformats.org/officeDocument/2006/relationships/oleObject" Target="../embeddings/oleObject53.bin"/><Relationship Id="rId5" Type="http://schemas.openxmlformats.org/officeDocument/2006/relationships/image" Target="../media/image156.wmf"/><Relationship Id="rId15" Type="http://schemas.openxmlformats.org/officeDocument/2006/relationships/image" Target="../media/image153.wmf"/><Relationship Id="rId23" Type="http://schemas.openxmlformats.org/officeDocument/2006/relationships/image" Target="../media/image147.wmf"/><Relationship Id="rId10" Type="http://schemas.openxmlformats.org/officeDocument/2006/relationships/oleObject" Target="../embeddings/oleObject51.bin"/><Relationship Id="rId19" Type="http://schemas.openxmlformats.org/officeDocument/2006/relationships/image" Target="../media/image145.wmf"/><Relationship Id="rId4" Type="http://schemas.openxmlformats.org/officeDocument/2006/relationships/oleObject" Target="../embeddings/oleObject49.bin"/><Relationship Id="rId9" Type="http://schemas.openxmlformats.org/officeDocument/2006/relationships/image" Target="../media/image151.wmf"/><Relationship Id="rId14" Type="http://schemas.openxmlformats.org/officeDocument/2006/relationships/oleObject" Target="../embeddings/oleObject46.bin"/><Relationship Id="rId22" Type="http://schemas.openxmlformats.org/officeDocument/2006/relationships/oleObject" Target="../embeddings/oleObject39.bin"/><Relationship Id="rId27" Type="http://schemas.openxmlformats.org/officeDocument/2006/relationships/image" Target="../media/image161.wmf"/></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58.bin"/><Relationship Id="rId13" Type="http://schemas.openxmlformats.org/officeDocument/2006/relationships/image" Target="../media/image144.wmf"/><Relationship Id="rId18" Type="http://schemas.openxmlformats.org/officeDocument/2006/relationships/oleObject" Target="../embeddings/oleObject39.bin"/><Relationship Id="rId3" Type="http://schemas.openxmlformats.org/officeDocument/2006/relationships/image" Target="../media/image162.wmf"/><Relationship Id="rId7" Type="http://schemas.openxmlformats.org/officeDocument/2006/relationships/image" Target="../media/image164.wmf"/><Relationship Id="rId12" Type="http://schemas.openxmlformats.org/officeDocument/2006/relationships/oleObject" Target="../embeddings/oleObject36.bin"/><Relationship Id="rId17" Type="http://schemas.openxmlformats.org/officeDocument/2006/relationships/image" Target="../media/image146.wmf"/><Relationship Id="rId2" Type="http://schemas.openxmlformats.org/officeDocument/2006/relationships/oleObject" Target="../embeddings/oleObject55.bin"/><Relationship Id="rId16" Type="http://schemas.openxmlformats.org/officeDocument/2006/relationships/oleObject" Target="../embeddings/oleObject38.bin"/><Relationship Id="rId1" Type="http://schemas.openxmlformats.org/officeDocument/2006/relationships/slideLayout" Target="../slideLayouts/slideLayout1.xml"/><Relationship Id="rId6" Type="http://schemas.openxmlformats.org/officeDocument/2006/relationships/oleObject" Target="../embeddings/oleObject57.bin"/><Relationship Id="rId11" Type="http://schemas.openxmlformats.org/officeDocument/2006/relationships/image" Target="../media/image166.wmf"/><Relationship Id="rId5" Type="http://schemas.openxmlformats.org/officeDocument/2006/relationships/image" Target="../media/image163.wmf"/><Relationship Id="rId15" Type="http://schemas.openxmlformats.org/officeDocument/2006/relationships/image" Target="../media/image145.wmf"/><Relationship Id="rId10" Type="http://schemas.openxmlformats.org/officeDocument/2006/relationships/oleObject" Target="../embeddings/oleObject59.bin"/><Relationship Id="rId19" Type="http://schemas.openxmlformats.org/officeDocument/2006/relationships/image" Target="../media/image147.wmf"/><Relationship Id="rId4" Type="http://schemas.openxmlformats.org/officeDocument/2006/relationships/oleObject" Target="../embeddings/oleObject56.bin"/><Relationship Id="rId9" Type="http://schemas.openxmlformats.org/officeDocument/2006/relationships/image" Target="../media/image165.wmf"/><Relationship Id="rId14" Type="http://schemas.openxmlformats.org/officeDocument/2006/relationships/oleObject" Target="../embeddings/oleObject37.bin"/></Relationships>
</file>

<file path=ppt/slides/_rels/slide31.xml.rels><?xml version="1.0" encoding="UTF-8" standalone="yes"?>
<Relationships xmlns="http://schemas.openxmlformats.org/package/2006/relationships"><Relationship Id="rId13" Type="http://schemas.openxmlformats.org/officeDocument/2006/relationships/image" Target="../media/image177.png"/><Relationship Id="rId18" Type="http://schemas.openxmlformats.org/officeDocument/2006/relationships/image" Target="../media/image181.wmf"/><Relationship Id="rId26" Type="http://schemas.openxmlformats.org/officeDocument/2006/relationships/oleObject" Target="../embeddings/oleObject65.bin"/><Relationship Id="rId39" Type="http://schemas.openxmlformats.org/officeDocument/2006/relationships/image" Target="../media/image192.wmf"/><Relationship Id="rId21" Type="http://schemas.openxmlformats.org/officeDocument/2006/relationships/oleObject" Target="../embeddings/oleObject63.bin"/><Relationship Id="rId34" Type="http://schemas.openxmlformats.org/officeDocument/2006/relationships/oleObject" Target="../embeddings/oleObject69.bin"/><Relationship Id="rId42" Type="http://schemas.openxmlformats.org/officeDocument/2006/relationships/image" Target="../media/image194.png"/><Relationship Id="rId47" Type="http://schemas.openxmlformats.org/officeDocument/2006/relationships/image" Target="../media/image197.png"/><Relationship Id="rId7" Type="http://schemas.openxmlformats.org/officeDocument/2006/relationships/image" Target="../media/image171.png"/><Relationship Id="rId2" Type="http://schemas.openxmlformats.org/officeDocument/2006/relationships/image" Target="../media/image167.png"/><Relationship Id="rId16" Type="http://schemas.openxmlformats.org/officeDocument/2006/relationships/image" Target="../media/image180.png"/><Relationship Id="rId29" Type="http://schemas.openxmlformats.org/officeDocument/2006/relationships/image" Target="../media/image187.wmf"/><Relationship Id="rId1" Type="http://schemas.openxmlformats.org/officeDocument/2006/relationships/slideLayout" Target="../slideLayouts/slideLayout1.xml"/><Relationship Id="rId6" Type="http://schemas.openxmlformats.org/officeDocument/2006/relationships/image" Target="../media/image170.wmf"/><Relationship Id="rId11" Type="http://schemas.openxmlformats.org/officeDocument/2006/relationships/image" Target="../media/image175.png"/><Relationship Id="rId24" Type="http://schemas.openxmlformats.org/officeDocument/2006/relationships/image" Target="../media/image184.wmf"/><Relationship Id="rId32" Type="http://schemas.openxmlformats.org/officeDocument/2006/relationships/oleObject" Target="../embeddings/oleObject68.bin"/><Relationship Id="rId37" Type="http://schemas.openxmlformats.org/officeDocument/2006/relationships/image" Target="../media/image191.wmf"/><Relationship Id="rId40" Type="http://schemas.openxmlformats.org/officeDocument/2006/relationships/oleObject" Target="../embeddings/oleObject72.bin"/><Relationship Id="rId45" Type="http://schemas.openxmlformats.org/officeDocument/2006/relationships/image" Target="../media/image196.png"/><Relationship Id="rId5" Type="http://schemas.openxmlformats.org/officeDocument/2006/relationships/oleObject" Target="../embeddings/oleObject60.bin"/><Relationship Id="rId15" Type="http://schemas.openxmlformats.org/officeDocument/2006/relationships/image" Target="../media/image179.png"/><Relationship Id="rId23" Type="http://schemas.openxmlformats.org/officeDocument/2006/relationships/oleObject" Target="../embeddings/oleObject64.bin"/><Relationship Id="rId28" Type="http://schemas.openxmlformats.org/officeDocument/2006/relationships/oleObject" Target="../embeddings/oleObject66.bin"/><Relationship Id="rId36" Type="http://schemas.openxmlformats.org/officeDocument/2006/relationships/oleObject" Target="../embeddings/oleObject70.bin"/><Relationship Id="rId10" Type="http://schemas.openxmlformats.org/officeDocument/2006/relationships/image" Target="../media/image174.png"/><Relationship Id="rId19" Type="http://schemas.openxmlformats.org/officeDocument/2006/relationships/oleObject" Target="../embeddings/oleObject62.bin"/><Relationship Id="rId31" Type="http://schemas.openxmlformats.org/officeDocument/2006/relationships/image" Target="../media/image188.wmf"/><Relationship Id="rId44" Type="http://schemas.openxmlformats.org/officeDocument/2006/relationships/image" Target="../media/image195.wmf"/><Relationship Id="rId4" Type="http://schemas.openxmlformats.org/officeDocument/2006/relationships/image" Target="../media/image169.png"/><Relationship Id="rId9" Type="http://schemas.openxmlformats.org/officeDocument/2006/relationships/image" Target="../media/image173.png"/><Relationship Id="rId14" Type="http://schemas.openxmlformats.org/officeDocument/2006/relationships/image" Target="../media/image178.png"/><Relationship Id="rId22" Type="http://schemas.openxmlformats.org/officeDocument/2006/relationships/image" Target="../media/image183.wmf"/><Relationship Id="rId27" Type="http://schemas.openxmlformats.org/officeDocument/2006/relationships/image" Target="../media/image186.wmf"/><Relationship Id="rId30" Type="http://schemas.openxmlformats.org/officeDocument/2006/relationships/oleObject" Target="../embeddings/oleObject67.bin"/><Relationship Id="rId35" Type="http://schemas.openxmlformats.org/officeDocument/2006/relationships/image" Target="../media/image190.wmf"/><Relationship Id="rId43" Type="http://schemas.openxmlformats.org/officeDocument/2006/relationships/oleObject" Target="../embeddings/oleObject73.bin"/><Relationship Id="rId8" Type="http://schemas.openxmlformats.org/officeDocument/2006/relationships/image" Target="../media/image172.png"/><Relationship Id="rId3" Type="http://schemas.openxmlformats.org/officeDocument/2006/relationships/image" Target="../media/image168.png"/><Relationship Id="rId12" Type="http://schemas.openxmlformats.org/officeDocument/2006/relationships/image" Target="../media/image176.png"/><Relationship Id="rId17" Type="http://schemas.openxmlformats.org/officeDocument/2006/relationships/oleObject" Target="../embeddings/oleObject61.bin"/><Relationship Id="rId25" Type="http://schemas.openxmlformats.org/officeDocument/2006/relationships/image" Target="../media/image185.png"/><Relationship Id="rId33" Type="http://schemas.openxmlformats.org/officeDocument/2006/relationships/image" Target="../media/image189.wmf"/><Relationship Id="rId38" Type="http://schemas.openxmlformats.org/officeDocument/2006/relationships/oleObject" Target="../embeddings/oleObject71.bin"/><Relationship Id="rId46" Type="http://schemas.openxmlformats.org/officeDocument/2006/relationships/image" Target="../media/image87.png"/><Relationship Id="rId20" Type="http://schemas.openxmlformats.org/officeDocument/2006/relationships/image" Target="../media/image182.wmf"/><Relationship Id="rId41" Type="http://schemas.openxmlformats.org/officeDocument/2006/relationships/image" Target="../media/image193.wmf"/></Relationships>
</file>

<file path=ppt/slides/_rels/slide32.xml.rels><?xml version="1.0" encoding="UTF-8" standalone="yes"?>
<Relationships xmlns="http://schemas.openxmlformats.org/package/2006/relationships"><Relationship Id="rId13" Type="http://schemas.openxmlformats.org/officeDocument/2006/relationships/image" Target="../media/image87.png"/><Relationship Id="rId18" Type="http://schemas.openxmlformats.org/officeDocument/2006/relationships/image" Target="../media/image207.png"/><Relationship Id="rId26" Type="http://schemas.openxmlformats.org/officeDocument/2006/relationships/image" Target="../media/image215.png"/><Relationship Id="rId39" Type="http://schemas.openxmlformats.org/officeDocument/2006/relationships/oleObject" Target="../embeddings/oleObject79.bin"/><Relationship Id="rId21" Type="http://schemas.openxmlformats.org/officeDocument/2006/relationships/image" Target="../media/image210.png"/><Relationship Id="rId34" Type="http://schemas.openxmlformats.org/officeDocument/2006/relationships/image" Target="../media/image220.wmf"/><Relationship Id="rId42" Type="http://schemas.openxmlformats.org/officeDocument/2006/relationships/image" Target="../media/image223.wmf"/><Relationship Id="rId47" Type="http://schemas.openxmlformats.org/officeDocument/2006/relationships/oleObject" Target="../embeddings/oleObject83.bin"/><Relationship Id="rId50" Type="http://schemas.openxmlformats.org/officeDocument/2006/relationships/image" Target="../media/image227.wmf"/><Relationship Id="rId55" Type="http://schemas.openxmlformats.org/officeDocument/2006/relationships/image" Target="../media/image229.wmf"/><Relationship Id="rId7" Type="http://schemas.openxmlformats.org/officeDocument/2006/relationships/image" Target="../media/image199.png"/><Relationship Id="rId2" Type="http://schemas.openxmlformats.org/officeDocument/2006/relationships/oleObject" Target="../embeddings/oleObject74.bin"/><Relationship Id="rId16" Type="http://schemas.openxmlformats.org/officeDocument/2006/relationships/image" Target="../media/image205.png"/><Relationship Id="rId29" Type="http://schemas.openxmlformats.org/officeDocument/2006/relationships/oleObject" Target="../embeddings/oleObject75.bin"/><Relationship Id="rId11" Type="http://schemas.openxmlformats.org/officeDocument/2006/relationships/image" Target="../media/image102.png"/><Relationship Id="rId24" Type="http://schemas.openxmlformats.org/officeDocument/2006/relationships/image" Target="../media/image213.png"/><Relationship Id="rId32" Type="http://schemas.openxmlformats.org/officeDocument/2006/relationships/image" Target="../media/image219.wmf"/><Relationship Id="rId37" Type="http://schemas.openxmlformats.org/officeDocument/2006/relationships/image" Target="../media/image222.png"/><Relationship Id="rId40" Type="http://schemas.openxmlformats.org/officeDocument/2006/relationships/image" Target="../media/image222.wmf"/><Relationship Id="rId45" Type="http://schemas.openxmlformats.org/officeDocument/2006/relationships/oleObject" Target="../embeddings/oleObject82.bin"/><Relationship Id="rId53" Type="http://schemas.openxmlformats.org/officeDocument/2006/relationships/image" Target="../media/image228.wmf"/><Relationship Id="rId5" Type="http://schemas.openxmlformats.org/officeDocument/2006/relationships/image" Target="../media/image167.png"/><Relationship Id="rId10" Type="http://schemas.openxmlformats.org/officeDocument/2006/relationships/image" Target="../media/image202.png"/><Relationship Id="rId19" Type="http://schemas.openxmlformats.org/officeDocument/2006/relationships/image" Target="../media/image208.png"/><Relationship Id="rId31" Type="http://schemas.openxmlformats.org/officeDocument/2006/relationships/oleObject" Target="../embeddings/oleObject76.bin"/><Relationship Id="rId44" Type="http://schemas.openxmlformats.org/officeDocument/2006/relationships/image" Target="../media/image224.wmf"/><Relationship Id="rId52" Type="http://schemas.openxmlformats.org/officeDocument/2006/relationships/oleObject" Target="../embeddings/oleObject85.bin"/><Relationship Id="rId4" Type="http://schemas.openxmlformats.org/officeDocument/2006/relationships/image" Target="../media/image196.png"/><Relationship Id="rId9" Type="http://schemas.openxmlformats.org/officeDocument/2006/relationships/image" Target="../media/image201.png"/><Relationship Id="rId14" Type="http://schemas.openxmlformats.org/officeDocument/2006/relationships/image" Target="../media/image197.png"/><Relationship Id="rId22" Type="http://schemas.openxmlformats.org/officeDocument/2006/relationships/image" Target="../media/image211.png"/><Relationship Id="rId27" Type="http://schemas.openxmlformats.org/officeDocument/2006/relationships/image" Target="../media/image216.png"/><Relationship Id="rId30" Type="http://schemas.openxmlformats.org/officeDocument/2006/relationships/image" Target="../media/image218.wmf"/><Relationship Id="rId35" Type="http://schemas.openxmlformats.org/officeDocument/2006/relationships/oleObject" Target="../embeddings/oleObject78.bin"/><Relationship Id="rId43" Type="http://schemas.openxmlformats.org/officeDocument/2006/relationships/oleObject" Target="../embeddings/oleObject81.bin"/><Relationship Id="rId48" Type="http://schemas.openxmlformats.org/officeDocument/2006/relationships/image" Target="../media/image226.wmf"/><Relationship Id="rId8" Type="http://schemas.openxmlformats.org/officeDocument/2006/relationships/image" Target="../media/image200.png"/><Relationship Id="rId51" Type="http://schemas.openxmlformats.org/officeDocument/2006/relationships/image" Target="../media/image230.png"/><Relationship Id="rId3" Type="http://schemas.openxmlformats.org/officeDocument/2006/relationships/image" Target="../media/image198.wmf"/><Relationship Id="rId12" Type="http://schemas.openxmlformats.org/officeDocument/2006/relationships/image" Target="../media/image203.png"/><Relationship Id="rId17" Type="http://schemas.openxmlformats.org/officeDocument/2006/relationships/image" Target="../media/image206.png"/><Relationship Id="rId25" Type="http://schemas.openxmlformats.org/officeDocument/2006/relationships/image" Target="../media/image214.png"/><Relationship Id="rId33" Type="http://schemas.openxmlformats.org/officeDocument/2006/relationships/oleObject" Target="../embeddings/oleObject77.bin"/><Relationship Id="rId38" Type="http://schemas.openxmlformats.org/officeDocument/2006/relationships/image" Target="../media/image223.png"/><Relationship Id="rId46" Type="http://schemas.openxmlformats.org/officeDocument/2006/relationships/image" Target="../media/image225.wmf"/><Relationship Id="rId20" Type="http://schemas.openxmlformats.org/officeDocument/2006/relationships/image" Target="../media/image209.png"/><Relationship Id="rId41" Type="http://schemas.openxmlformats.org/officeDocument/2006/relationships/oleObject" Target="../embeddings/oleObject80.bin"/><Relationship Id="rId54" Type="http://schemas.openxmlformats.org/officeDocument/2006/relationships/oleObject" Target="../embeddings/oleObject86.bin"/><Relationship Id="rId1" Type="http://schemas.openxmlformats.org/officeDocument/2006/relationships/slideLayout" Target="../slideLayouts/slideLayout1.xml"/><Relationship Id="rId6" Type="http://schemas.openxmlformats.org/officeDocument/2006/relationships/image" Target="../media/image94.png"/><Relationship Id="rId15" Type="http://schemas.openxmlformats.org/officeDocument/2006/relationships/image" Target="../media/image204.png"/><Relationship Id="rId23" Type="http://schemas.openxmlformats.org/officeDocument/2006/relationships/image" Target="../media/image212.png"/><Relationship Id="rId28" Type="http://schemas.openxmlformats.org/officeDocument/2006/relationships/image" Target="../media/image217.png"/><Relationship Id="rId36" Type="http://schemas.openxmlformats.org/officeDocument/2006/relationships/image" Target="../media/image221.wmf"/><Relationship Id="rId49" Type="http://schemas.openxmlformats.org/officeDocument/2006/relationships/oleObject" Target="../embeddings/oleObject84.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89.bin"/><Relationship Id="rId13" Type="http://schemas.openxmlformats.org/officeDocument/2006/relationships/image" Target="../media/image236.wmf"/><Relationship Id="rId18" Type="http://schemas.openxmlformats.org/officeDocument/2006/relationships/image" Target="../media/image239.png"/><Relationship Id="rId3" Type="http://schemas.openxmlformats.org/officeDocument/2006/relationships/image" Target="../media/image231.png"/><Relationship Id="rId7" Type="http://schemas.openxmlformats.org/officeDocument/2006/relationships/image" Target="../media/image233.wmf"/><Relationship Id="rId12" Type="http://schemas.openxmlformats.org/officeDocument/2006/relationships/oleObject" Target="../embeddings/oleObject91.bin"/><Relationship Id="rId17" Type="http://schemas.openxmlformats.org/officeDocument/2006/relationships/image" Target="../media/image238.wmf"/><Relationship Id="rId2" Type="http://schemas.openxmlformats.org/officeDocument/2006/relationships/hyperlink" Target="https://www.desmos.com/calculator/lgrdbfejor" TargetMode="External"/><Relationship Id="rId16" Type="http://schemas.openxmlformats.org/officeDocument/2006/relationships/oleObject" Target="../embeddings/oleObject93.bin"/><Relationship Id="rId1" Type="http://schemas.openxmlformats.org/officeDocument/2006/relationships/slideLayout" Target="../slideLayouts/slideLayout1.xml"/><Relationship Id="rId6" Type="http://schemas.openxmlformats.org/officeDocument/2006/relationships/oleObject" Target="../embeddings/oleObject88.bin"/><Relationship Id="rId11" Type="http://schemas.openxmlformats.org/officeDocument/2006/relationships/image" Target="../media/image235.wmf"/><Relationship Id="rId5" Type="http://schemas.openxmlformats.org/officeDocument/2006/relationships/image" Target="../media/image232.wmf"/><Relationship Id="rId15" Type="http://schemas.openxmlformats.org/officeDocument/2006/relationships/image" Target="../media/image237.wmf"/><Relationship Id="rId10" Type="http://schemas.openxmlformats.org/officeDocument/2006/relationships/oleObject" Target="../embeddings/oleObject90.bin"/><Relationship Id="rId4" Type="http://schemas.openxmlformats.org/officeDocument/2006/relationships/oleObject" Target="../embeddings/oleObject87.bin"/><Relationship Id="rId9" Type="http://schemas.openxmlformats.org/officeDocument/2006/relationships/image" Target="../media/image234.wmf"/><Relationship Id="rId14" Type="http://schemas.openxmlformats.org/officeDocument/2006/relationships/oleObject" Target="../embeddings/oleObject92.bin"/></Relationships>
</file>

<file path=ppt/slides/_rels/slide34.xml.rels><?xml version="1.0" encoding="UTF-8" standalone="yes"?>
<Relationships xmlns="http://schemas.openxmlformats.org/package/2006/relationships"><Relationship Id="rId3" Type="http://schemas.openxmlformats.org/officeDocument/2006/relationships/image" Target="../media/image241.png"/><Relationship Id="rId2" Type="http://schemas.openxmlformats.org/officeDocument/2006/relationships/image" Target="../media/image240.png"/><Relationship Id="rId1" Type="http://schemas.openxmlformats.org/officeDocument/2006/relationships/slideLayout" Target="../slideLayouts/slideLayout1.xml"/><Relationship Id="rId4" Type="http://schemas.openxmlformats.org/officeDocument/2006/relationships/image" Target="../media/image242.png"/></Relationships>
</file>

<file path=ppt/slides/_rels/slide35.xml.rels><?xml version="1.0" encoding="UTF-8" standalone="yes"?>
<Relationships xmlns="http://schemas.openxmlformats.org/package/2006/relationships"><Relationship Id="rId3" Type="http://schemas.openxmlformats.org/officeDocument/2006/relationships/image" Target="../media/image244.png"/><Relationship Id="rId2" Type="http://schemas.openxmlformats.org/officeDocument/2006/relationships/image" Target="../media/image243.png"/><Relationship Id="rId1" Type="http://schemas.openxmlformats.org/officeDocument/2006/relationships/slideLayout" Target="../slideLayouts/slideLayout1.xml"/><Relationship Id="rId4" Type="http://schemas.openxmlformats.org/officeDocument/2006/relationships/image" Target="../media/image245.png"/></Relationships>
</file>

<file path=ppt/slides/_rels/slide36.xml.rels><?xml version="1.0" encoding="UTF-8" standalone="yes"?>
<Relationships xmlns="http://schemas.openxmlformats.org/package/2006/relationships"><Relationship Id="rId8" Type="http://schemas.openxmlformats.org/officeDocument/2006/relationships/image" Target="../media/image252.png"/><Relationship Id="rId3" Type="http://schemas.openxmlformats.org/officeDocument/2006/relationships/image" Target="../media/image247.png"/><Relationship Id="rId7" Type="http://schemas.openxmlformats.org/officeDocument/2006/relationships/image" Target="../media/image251.png"/><Relationship Id="rId2" Type="http://schemas.openxmlformats.org/officeDocument/2006/relationships/image" Target="../media/image246.png"/><Relationship Id="rId1" Type="http://schemas.openxmlformats.org/officeDocument/2006/relationships/slideLayout" Target="../slideLayouts/slideLayout1.xml"/><Relationship Id="rId6" Type="http://schemas.openxmlformats.org/officeDocument/2006/relationships/image" Target="../media/image250.png"/><Relationship Id="rId5" Type="http://schemas.openxmlformats.org/officeDocument/2006/relationships/image" Target="../media/image249.png"/><Relationship Id="rId4" Type="http://schemas.openxmlformats.org/officeDocument/2006/relationships/image" Target="../media/image248.png"/></Relationships>
</file>

<file path=ppt/slides/_rels/slide37.xml.rels><?xml version="1.0" encoding="UTF-8" standalone="yes"?>
<Relationships xmlns="http://schemas.openxmlformats.org/package/2006/relationships"><Relationship Id="rId8" Type="http://schemas.openxmlformats.org/officeDocument/2006/relationships/image" Target="../media/image256.wmf"/><Relationship Id="rId13" Type="http://schemas.openxmlformats.org/officeDocument/2006/relationships/oleObject" Target="../embeddings/oleObject99.bin"/><Relationship Id="rId18" Type="http://schemas.openxmlformats.org/officeDocument/2006/relationships/oleObject" Target="../embeddings/oleObject102.bin"/><Relationship Id="rId26" Type="http://schemas.openxmlformats.org/officeDocument/2006/relationships/oleObject" Target="../embeddings/oleObject106.bin"/><Relationship Id="rId3" Type="http://schemas.openxmlformats.org/officeDocument/2006/relationships/oleObject" Target="../embeddings/oleObject94.bin"/><Relationship Id="rId21" Type="http://schemas.openxmlformats.org/officeDocument/2006/relationships/image" Target="../media/image262.wmf"/><Relationship Id="rId34" Type="http://schemas.openxmlformats.org/officeDocument/2006/relationships/image" Target="../media/image266.wmf"/><Relationship Id="rId7" Type="http://schemas.openxmlformats.org/officeDocument/2006/relationships/oleObject" Target="../embeddings/oleObject96.bin"/><Relationship Id="rId12" Type="http://schemas.openxmlformats.org/officeDocument/2006/relationships/image" Target="../media/image258.wmf"/><Relationship Id="rId17" Type="http://schemas.openxmlformats.org/officeDocument/2006/relationships/oleObject" Target="../embeddings/oleObject101.bin"/><Relationship Id="rId25" Type="http://schemas.openxmlformats.org/officeDocument/2006/relationships/image" Target="../media/image263.wmf"/><Relationship Id="rId33" Type="http://schemas.openxmlformats.org/officeDocument/2006/relationships/oleObject" Target="../embeddings/oleObject108.bin"/><Relationship Id="rId2" Type="http://schemas.openxmlformats.org/officeDocument/2006/relationships/image" Target="../media/image253.png"/><Relationship Id="rId16" Type="http://schemas.openxmlformats.org/officeDocument/2006/relationships/image" Target="../media/image260.wmf"/><Relationship Id="rId20" Type="http://schemas.openxmlformats.org/officeDocument/2006/relationships/oleObject" Target="../embeddings/oleObject103.bin"/><Relationship Id="rId1" Type="http://schemas.openxmlformats.org/officeDocument/2006/relationships/slideLayout" Target="../slideLayouts/slideLayout1.xml"/><Relationship Id="rId6" Type="http://schemas.openxmlformats.org/officeDocument/2006/relationships/image" Target="../media/image255.wmf"/><Relationship Id="rId11" Type="http://schemas.openxmlformats.org/officeDocument/2006/relationships/oleObject" Target="../embeddings/oleObject98.bin"/><Relationship Id="rId24" Type="http://schemas.openxmlformats.org/officeDocument/2006/relationships/oleObject" Target="../embeddings/oleObject105.bin"/><Relationship Id="rId32" Type="http://schemas.openxmlformats.org/officeDocument/2006/relationships/image" Target="../media/image265.wmf"/><Relationship Id="rId5" Type="http://schemas.openxmlformats.org/officeDocument/2006/relationships/oleObject" Target="../embeddings/oleObject95.bin"/><Relationship Id="rId15" Type="http://schemas.openxmlformats.org/officeDocument/2006/relationships/oleObject" Target="../embeddings/oleObject100.bin"/><Relationship Id="rId23" Type="http://schemas.openxmlformats.org/officeDocument/2006/relationships/image" Target="../media/image142.wmf"/><Relationship Id="rId10" Type="http://schemas.openxmlformats.org/officeDocument/2006/relationships/image" Target="../media/image257.wmf"/><Relationship Id="rId19" Type="http://schemas.openxmlformats.org/officeDocument/2006/relationships/image" Target="../media/image261.wmf"/><Relationship Id="rId31" Type="http://schemas.openxmlformats.org/officeDocument/2006/relationships/oleObject" Target="../embeddings/oleObject107.bin"/><Relationship Id="rId4" Type="http://schemas.openxmlformats.org/officeDocument/2006/relationships/image" Target="../media/image254.wmf"/><Relationship Id="rId9" Type="http://schemas.openxmlformats.org/officeDocument/2006/relationships/oleObject" Target="../embeddings/oleObject97.bin"/><Relationship Id="rId14" Type="http://schemas.openxmlformats.org/officeDocument/2006/relationships/image" Target="../media/image259.wmf"/><Relationship Id="rId22" Type="http://schemas.openxmlformats.org/officeDocument/2006/relationships/oleObject" Target="../embeddings/oleObject104.bin"/><Relationship Id="rId27" Type="http://schemas.openxmlformats.org/officeDocument/2006/relationships/image" Target="../media/image264.wmf"/><Relationship Id="rId30" Type="http://schemas.openxmlformats.org/officeDocument/2006/relationships/image" Target="../media/image267.png"/></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09.bin"/><Relationship Id="rId13" Type="http://schemas.openxmlformats.org/officeDocument/2006/relationships/oleObject" Target="../embeddings/oleObject111.bin"/><Relationship Id="rId3" Type="http://schemas.openxmlformats.org/officeDocument/2006/relationships/image" Target="../media/image269.png"/><Relationship Id="rId7" Type="http://schemas.openxmlformats.org/officeDocument/2006/relationships/image" Target="../media/image273.png"/><Relationship Id="rId12" Type="http://schemas.openxmlformats.org/officeDocument/2006/relationships/image" Target="../media/image276.wmf"/><Relationship Id="rId2" Type="http://schemas.openxmlformats.org/officeDocument/2006/relationships/image" Target="../media/image268.png"/><Relationship Id="rId1" Type="http://schemas.openxmlformats.org/officeDocument/2006/relationships/slideLayout" Target="../slideLayouts/slideLayout1.xml"/><Relationship Id="rId6" Type="http://schemas.openxmlformats.org/officeDocument/2006/relationships/image" Target="../media/image272.png"/><Relationship Id="rId11" Type="http://schemas.openxmlformats.org/officeDocument/2006/relationships/oleObject" Target="../embeddings/oleObject110.bin"/><Relationship Id="rId5" Type="http://schemas.openxmlformats.org/officeDocument/2006/relationships/image" Target="../media/image271.png"/><Relationship Id="rId10" Type="http://schemas.openxmlformats.org/officeDocument/2006/relationships/image" Target="../media/image275.png"/><Relationship Id="rId4" Type="http://schemas.openxmlformats.org/officeDocument/2006/relationships/image" Target="../media/image270.png"/><Relationship Id="rId9" Type="http://schemas.openxmlformats.org/officeDocument/2006/relationships/image" Target="../media/image274.wmf"/><Relationship Id="rId14" Type="http://schemas.openxmlformats.org/officeDocument/2006/relationships/image" Target="../media/image277.wmf"/></Relationships>
</file>

<file path=ppt/slides/_rels/slide39.xml.rels><?xml version="1.0" encoding="UTF-8" standalone="yes"?>
<Relationships xmlns="http://schemas.openxmlformats.org/package/2006/relationships"><Relationship Id="rId8" Type="http://schemas.openxmlformats.org/officeDocument/2006/relationships/image" Target="../media/image280.png"/><Relationship Id="rId13" Type="http://schemas.openxmlformats.org/officeDocument/2006/relationships/image" Target="../media/image283.wmf"/><Relationship Id="rId18" Type="http://schemas.openxmlformats.org/officeDocument/2006/relationships/image" Target="../media/image286.png"/><Relationship Id="rId3" Type="http://schemas.openxmlformats.org/officeDocument/2006/relationships/image" Target="../media/image269.png"/><Relationship Id="rId7" Type="http://schemas.openxmlformats.org/officeDocument/2006/relationships/image" Target="../media/image279.wmf"/><Relationship Id="rId12" Type="http://schemas.openxmlformats.org/officeDocument/2006/relationships/oleObject" Target="../embeddings/oleObject114.bin"/><Relationship Id="rId17" Type="http://schemas.openxmlformats.org/officeDocument/2006/relationships/image" Target="../media/image285.wmf"/><Relationship Id="rId2" Type="http://schemas.openxmlformats.org/officeDocument/2006/relationships/image" Target="../media/image268.png"/><Relationship Id="rId16" Type="http://schemas.openxmlformats.org/officeDocument/2006/relationships/oleObject" Target="../embeddings/oleObject116.bin"/><Relationship Id="rId1" Type="http://schemas.openxmlformats.org/officeDocument/2006/relationships/slideLayout" Target="../slideLayouts/slideLayout1.xml"/><Relationship Id="rId6" Type="http://schemas.openxmlformats.org/officeDocument/2006/relationships/oleObject" Target="../embeddings/oleObject112.bin"/><Relationship Id="rId11" Type="http://schemas.openxmlformats.org/officeDocument/2006/relationships/image" Target="../media/image282.wmf"/><Relationship Id="rId5" Type="http://schemas.openxmlformats.org/officeDocument/2006/relationships/image" Target="../media/image278.png"/><Relationship Id="rId15" Type="http://schemas.openxmlformats.org/officeDocument/2006/relationships/image" Target="../media/image284.wmf"/><Relationship Id="rId10" Type="http://schemas.openxmlformats.org/officeDocument/2006/relationships/oleObject" Target="../embeddings/oleObject113.bin"/><Relationship Id="rId4" Type="http://schemas.openxmlformats.org/officeDocument/2006/relationships/image" Target="../media/image270.png"/><Relationship Id="rId9" Type="http://schemas.openxmlformats.org/officeDocument/2006/relationships/image" Target="../media/image281.png"/><Relationship Id="rId14" Type="http://schemas.openxmlformats.org/officeDocument/2006/relationships/oleObject" Target="../embeddings/oleObject115.bin"/></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23.wmf"/><Relationship Id="rId7" Type="http://schemas.openxmlformats.org/officeDocument/2006/relationships/image" Target="../media/image25.wmf"/><Relationship Id="rId2"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oleObject" Target="../embeddings/oleObject3.bin"/><Relationship Id="rId5" Type="http://schemas.openxmlformats.org/officeDocument/2006/relationships/image" Target="../media/image24.wmf"/><Relationship Id="rId4" Type="http://schemas.openxmlformats.org/officeDocument/2006/relationships/oleObject" Target="../embeddings/oleObject2.bin"/><Relationship Id="rId9" Type="http://schemas.openxmlformats.org/officeDocument/2006/relationships/image" Target="../media/image2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67495" y="128302"/>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298" name="Picture 2" descr="Welcome">
            <a:extLst>
              <a:ext uri="{FF2B5EF4-FFF2-40B4-BE49-F238E27FC236}">
                <a16:creationId xmlns:a16="http://schemas.microsoft.com/office/drawing/2014/main" id="{5B451BFF-EE18-8967-6DBA-66266614E648}"/>
              </a:ext>
            </a:extLst>
          </p:cNvPr>
          <p:cNvPicPr>
            <a:picLocks noChangeAspect="1" noChangeArrowheads="1"/>
          </p:cNvPicPr>
          <p:nvPr/>
        </p:nvPicPr>
        <p:blipFill>
          <a:blip r:embed="rId2"/>
          <a:srcRect/>
          <a:stretch>
            <a:fillRect/>
          </a:stretch>
        </p:blipFill>
        <p:spPr bwMode="auto">
          <a:xfrm>
            <a:off x="1945710" y="389351"/>
            <a:ext cx="7772400" cy="2479675"/>
          </a:xfrm>
          <a:prstGeom prst="rect">
            <a:avLst/>
          </a:prstGeom>
          <a:noFill/>
          <a:ln w="25400">
            <a:solidFill>
              <a:schemeClr val="accent1"/>
            </a:solidFill>
            <a:miter lim="800000"/>
            <a:headEnd/>
            <a:tailEnd/>
          </a:ln>
          <a:effectLst>
            <a:outerShdw blurRad="50800" dist="101600" dir="2700000" algn="tl" rotWithShape="0">
              <a:schemeClr val="accent1">
                <a:alpha val="40000"/>
              </a:schemeClr>
            </a:outerShdw>
          </a:effectLst>
        </p:spPr>
      </p:pic>
      <p:sp>
        <p:nvSpPr>
          <p:cNvPr id="55299" name="Text Box 3">
            <a:extLst>
              <a:ext uri="{FF2B5EF4-FFF2-40B4-BE49-F238E27FC236}">
                <a16:creationId xmlns:a16="http://schemas.microsoft.com/office/drawing/2014/main" id="{D7F563A5-1CAE-AB51-6EC3-037DA5ECBB8A}"/>
              </a:ext>
            </a:extLst>
          </p:cNvPr>
          <p:cNvSpPr txBox="1">
            <a:spLocks noChangeArrowheads="1"/>
          </p:cNvSpPr>
          <p:nvPr/>
        </p:nvSpPr>
        <p:spPr bwMode="auto">
          <a:xfrm>
            <a:off x="3999935" y="3278601"/>
            <a:ext cx="3660775" cy="1816100"/>
          </a:xfrm>
          <a:prstGeom prst="rect">
            <a:avLst/>
          </a:prstGeom>
          <a:solidFill>
            <a:schemeClr val="bg1"/>
          </a:solidFill>
          <a:ln w="25400">
            <a:solidFill>
              <a:schemeClr val="accent1"/>
            </a:solidFill>
            <a:miter lim="800000"/>
            <a:headEnd/>
            <a:tailEnd/>
          </a:ln>
          <a:effectLst>
            <a:outerShdw blurRad="50800" dist="101600" dir="2700000" algn="tl" rotWithShape="0">
              <a:schemeClr val="accent1">
                <a:alpha val="40000"/>
              </a:schemeClr>
            </a:outerShdw>
          </a:effectLst>
        </p:spPr>
        <p:txBody>
          <a:bodyPr wrap="none">
            <a:spAutoFit/>
          </a:bodyPr>
          <a:lstStyle/>
          <a:p>
            <a:pPr algn="ctr" eaLnBrk="1" hangingPunct="1">
              <a:defRPr/>
            </a:pPr>
            <a:r>
              <a:rPr lang="en-US" sz="2800" dirty="0">
                <a:latin typeface="Times New Roman" pitchFamily="64" charset="0"/>
              </a:rPr>
              <a:t>Gale Bach</a:t>
            </a:r>
          </a:p>
          <a:p>
            <a:pPr algn="ctr" eaLnBrk="1" hangingPunct="1">
              <a:defRPr/>
            </a:pPr>
            <a:r>
              <a:rPr lang="en-US" sz="2800" dirty="0">
                <a:latin typeface="Times New Roman" pitchFamily="64" charset="0"/>
              </a:rPr>
              <a:t>First Course in Calculus</a:t>
            </a:r>
          </a:p>
          <a:p>
            <a:pPr algn="ctr" eaLnBrk="1" hangingPunct="1">
              <a:defRPr/>
            </a:pPr>
            <a:r>
              <a:rPr lang="en-US" sz="2800" dirty="0">
                <a:latin typeface="Times New Roman" pitchFamily="64" charset="0"/>
              </a:rPr>
              <a:t>Math 1A - 8380</a:t>
            </a:r>
          </a:p>
          <a:p>
            <a:pPr algn="ctr" eaLnBrk="1" hangingPunct="1">
              <a:defRPr/>
            </a:pPr>
            <a:r>
              <a:rPr lang="en-US" sz="2800" dirty="0">
                <a:latin typeface="Times New Roman" pitchFamily="64" charset="0"/>
              </a:rPr>
              <a:t>Summer 2026</a:t>
            </a:r>
          </a:p>
        </p:txBody>
      </p:sp>
      <p:sp>
        <p:nvSpPr>
          <p:cNvPr id="2" name="Rectangle 1">
            <a:extLst>
              <a:ext uri="{FF2B5EF4-FFF2-40B4-BE49-F238E27FC236}">
                <a16:creationId xmlns:a16="http://schemas.microsoft.com/office/drawing/2014/main" id="{C1E51E3E-2122-304A-9132-2FEA533E8660}"/>
              </a:ext>
            </a:extLst>
          </p:cNvPr>
          <p:cNvSpPr/>
          <p:nvPr/>
        </p:nvSpPr>
        <p:spPr>
          <a:xfrm>
            <a:off x="3814675" y="6002337"/>
            <a:ext cx="4031293" cy="369332"/>
          </a:xfrm>
          <a:prstGeom prst="rect">
            <a:avLst/>
          </a:prstGeom>
          <a:solidFill>
            <a:schemeClr val="bg1"/>
          </a:solidFill>
          <a:ln w="25400">
            <a:solidFill>
              <a:schemeClr val="accent1"/>
            </a:solidFill>
          </a:ln>
          <a:effectLst>
            <a:outerShdw blurRad="50800" dist="88900" dir="2700000" algn="tl" rotWithShape="0">
              <a:schemeClr val="accent1">
                <a:alpha val="40000"/>
              </a:schemeClr>
            </a:outerShdw>
          </a:effectLst>
        </p:spPr>
        <p:txBody>
          <a:bodyPr wrap="square">
            <a:spAutoFit/>
          </a:bodyPr>
          <a:lstStyle/>
          <a:p>
            <a:pPr eaLnBrk="1" hangingPunct="1">
              <a:defRPr/>
            </a:pPr>
            <a:r>
              <a:rPr lang="en-US" dirty="0">
                <a:solidFill>
                  <a:srgbClr val="0000CC"/>
                </a:solidFill>
                <a:latin typeface="Times New Roman" pitchFamily="64" charset="0"/>
                <a:hlinkClick r:id="rId3"/>
              </a:rPr>
              <a:t>http://profiles.santarosa.edu/gale-w-bach</a:t>
            </a:r>
            <a:endParaRPr lang="en-US" dirty="0">
              <a:solidFill>
                <a:srgbClr val="0000CC"/>
              </a:solidFill>
              <a:latin typeface="Times New Roman" pitchFamily="64" charset="0"/>
            </a:endParaRPr>
          </a:p>
        </p:txBody>
      </p:sp>
      <p:sp>
        <p:nvSpPr>
          <p:cNvPr id="3077" name="TextBox 1">
            <a:extLst>
              <a:ext uri="{FF2B5EF4-FFF2-40B4-BE49-F238E27FC236}">
                <a16:creationId xmlns:a16="http://schemas.microsoft.com/office/drawing/2014/main" id="{95A7CF43-6FDE-3BE4-FF12-7D1575E18C70}"/>
              </a:ext>
            </a:extLst>
          </p:cNvPr>
          <p:cNvSpPr txBox="1">
            <a:spLocks noChangeArrowheads="1"/>
          </p:cNvSpPr>
          <p:nvPr/>
        </p:nvSpPr>
        <p:spPr bwMode="auto">
          <a:xfrm>
            <a:off x="4984185" y="1997489"/>
            <a:ext cx="34385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a:latin typeface="Times New Roman" panose="02020603050405020304" pitchFamily="18" charset="0"/>
              </a:rPr>
              <a:t>Santa Rosa Junior College</a:t>
            </a:r>
          </a:p>
          <a:p>
            <a:pPr algn="ctr">
              <a:spcBef>
                <a:spcPct val="0"/>
              </a:spcBef>
              <a:buFontTx/>
              <a:buNone/>
            </a:pPr>
            <a:r>
              <a:rPr lang="en-US" altLang="en-US" sz="2400">
                <a:latin typeface="Times New Roman" panose="02020603050405020304" pitchFamily="18" charset="0"/>
              </a:rPr>
              <a:t>Mathematics</a:t>
            </a:r>
          </a:p>
        </p:txBody>
      </p:sp>
      <p:sp>
        <p:nvSpPr>
          <p:cNvPr id="3" name="TextBox 2">
            <a:extLst>
              <a:ext uri="{FF2B5EF4-FFF2-40B4-BE49-F238E27FC236}">
                <a16:creationId xmlns:a16="http://schemas.microsoft.com/office/drawing/2014/main" id="{F64BFFE9-7D56-C572-596F-713B8FF66B78}"/>
              </a:ext>
            </a:extLst>
          </p:cNvPr>
          <p:cNvSpPr txBox="1"/>
          <p:nvPr/>
        </p:nvSpPr>
        <p:spPr>
          <a:xfrm>
            <a:off x="5340436" y="5382979"/>
            <a:ext cx="979755" cy="369332"/>
          </a:xfrm>
          <a:prstGeom prst="rect">
            <a:avLst/>
          </a:prstGeom>
          <a:solidFill>
            <a:schemeClr val="bg1"/>
          </a:solidFill>
          <a:ln w="25400">
            <a:solidFill>
              <a:schemeClr val="accent1"/>
            </a:solidFill>
          </a:ln>
          <a:effectLst>
            <a:outerShdw blurRad="50800" dist="101600" dir="2700000" algn="tl" rotWithShape="0">
              <a:schemeClr val="accent1">
                <a:alpha val="40000"/>
              </a:schemeClr>
            </a:outerShdw>
          </a:effectLst>
        </p:spPr>
        <p:txBody>
          <a:bodyPr wrap="none">
            <a:spAutoFit/>
          </a:bodyPr>
          <a:lstStyle/>
          <a:p>
            <a:pPr>
              <a:defRPr/>
            </a:pPr>
            <a:r>
              <a:rPr lang="en-US" dirty="0">
                <a:latin typeface="Times New Roman" panose="02020603050405020304" pitchFamily="18" charset="0"/>
                <a:cs typeface="Times New Roman" panose="02020603050405020304" pitchFamily="18" charset="0"/>
                <a:hlinkClick r:id="rId4" action="ppaction://hlinkfile"/>
              </a:rPr>
              <a:t>Syllabus</a:t>
            </a:r>
            <a:endParaRPr lang="en-US" dirty="0">
              <a:latin typeface="Times New Roman" panose="02020603050405020304" pitchFamily="18" charset="0"/>
              <a:cs typeface="Times New Roman" panose="02020603050405020304" pitchFamily="18" charset="0"/>
            </a:endParaRPr>
          </a:p>
        </p:txBody>
      </p:sp>
      <p:sp>
        <p:nvSpPr>
          <p:cNvPr id="8" name="TextBox 7">
            <a:hlinkClick r:id="rId5" action="ppaction://hlinkfile"/>
            <a:extLst>
              <a:ext uri="{FF2B5EF4-FFF2-40B4-BE49-F238E27FC236}">
                <a16:creationId xmlns:a16="http://schemas.microsoft.com/office/drawing/2014/main" id="{E597D42D-2EFA-CEB3-6B92-C994670DDE9A}"/>
              </a:ext>
            </a:extLst>
          </p:cNvPr>
          <p:cNvSpPr txBox="1"/>
          <p:nvPr/>
        </p:nvSpPr>
        <p:spPr>
          <a:xfrm>
            <a:off x="8174885" y="3786541"/>
            <a:ext cx="1323560" cy="400110"/>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square">
            <a:spAutoFit/>
          </a:bodyPr>
          <a:lstStyle/>
          <a:p>
            <a:r>
              <a:rPr lang="en-US" sz="2000" dirty="0">
                <a:latin typeface="Times New Roman" panose="02020603050405020304" pitchFamily="18" charset="0"/>
                <a:cs typeface="Times New Roman" panose="02020603050405020304" pitchFamily="18" charset="0"/>
              </a:rPr>
              <a:t>In Da Club</a:t>
            </a:r>
          </a:p>
        </p:txBody>
      </p:sp>
    </p:spTree>
    <p:extLst>
      <p:ext uri="{BB962C8B-B14F-4D97-AF65-F5344CB8AC3E}">
        <p14:creationId xmlns:p14="http://schemas.microsoft.com/office/powerpoint/2010/main" val="32559973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5B79D153-A3EF-33CD-F229-2CECD7A99DA5}"/>
              </a:ext>
            </a:extLst>
          </p:cNvPr>
          <p:cNvCxnSpPr>
            <a:cxnSpLocks/>
          </p:cNvCxnSpPr>
          <p:nvPr/>
        </p:nvCxnSpPr>
        <p:spPr>
          <a:xfrm>
            <a:off x="6059606" y="255449"/>
            <a:ext cx="20496" cy="618842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5BFB44A-C24B-6337-7C00-73F6F60D8F0C}"/>
              </a:ext>
            </a:extLst>
          </p:cNvPr>
          <p:cNvSpPr txBox="1"/>
          <p:nvPr/>
        </p:nvSpPr>
        <p:spPr>
          <a:xfrm>
            <a:off x="198887" y="199030"/>
            <a:ext cx="4798998" cy="430887"/>
          </a:xfrm>
          <a:prstGeom prst="rect">
            <a:avLst/>
          </a:prstGeom>
          <a:noFill/>
        </p:spPr>
        <p:txBody>
          <a:bodyPr wrap="square">
            <a:spAutoFit/>
          </a:bodyPr>
          <a:lstStyle/>
          <a:p>
            <a:r>
              <a:rPr lang="en-US" sz="2200" b="1" i="0" u="none" strike="noStrike" baseline="0" dirty="0">
                <a:solidFill>
                  <a:srgbClr val="FF0000"/>
                </a:solidFill>
                <a:latin typeface="RotisSansSerifStd-ExtraBold"/>
              </a:rPr>
              <a:t>Library of Parent Functions Summary</a:t>
            </a:r>
            <a:endParaRPr lang="en-US" sz="2200" dirty="0">
              <a:solidFill>
                <a:srgbClr val="FF0000"/>
              </a:solidFill>
            </a:endParaRPr>
          </a:p>
        </p:txBody>
      </p:sp>
      <p:pic>
        <p:nvPicPr>
          <p:cNvPr id="12" name="Picture 11">
            <a:extLst>
              <a:ext uri="{FF2B5EF4-FFF2-40B4-BE49-F238E27FC236}">
                <a16:creationId xmlns:a16="http://schemas.microsoft.com/office/drawing/2014/main" id="{88AF0380-5FA0-4045-4D21-022F1B847269}"/>
              </a:ext>
            </a:extLst>
          </p:cNvPr>
          <p:cNvPicPr>
            <a:picLocks noChangeAspect="1"/>
          </p:cNvPicPr>
          <p:nvPr/>
        </p:nvPicPr>
        <p:blipFill>
          <a:blip r:embed="rId2"/>
          <a:stretch>
            <a:fillRect/>
          </a:stretch>
        </p:blipFill>
        <p:spPr>
          <a:xfrm>
            <a:off x="1516976" y="807925"/>
            <a:ext cx="3155332" cy="4503117"/>
          </a:xfrm>
          <a:prstGeom prst="rect">
            <a:avLst/>
          </a:prstGeom>
        </p:spPr>
      </p:pic>
      <p:pic>
        <p:nvPicPr>
          <p:cNvPr id="14" name="Picture 13">
            <a:extLst>
              <a:ext uri="{FF2B5EF4-FFF2-40B4-BE49-F238E27FC236}">
                <a16:creationId xmlns:a16="http://schemas.microsoft.com/office/drawing/2014/main" id="{F6C4ECE3-5D81-ECF1-C440-327BDDDEB5B7}"/>
              </a:ext>
            </a:extLst>
          </p:cNvPr>
          <p:cNvPicPr>
            <a:picLocks noChangeAspect="1"/>
          </p:cNvPicPr>
          <p:nvPr/>
        </p:nvPicPr>
        <p:blipFill>
          <a:blip r:embed="rId3"/>
          <a:stretch>
            <a:fillRect/>
          </a:stretch>
        </p:blipFill>
        <p:spPr>
          <a:xfrm>
            <a:off x="2073972" y="5391049"/>
            <a:ext cx="2015383" cy="1171441"/>
          </a:xfrm>
          <a:prstGeom prst="rect">
            <a:avLst/>
          </a:prstGeom>
        </p:spPr>
      </p:pic>
      <p:pic>
        <p:nvPicPr>
          <p:cNvPr id="16" name="Picture 15">
            <a:extLst>
              <a:ext uri="{FF2B5EF4-FFF2-40B4-BE49-F238E27FC236}">
                <a16:creationId xmlns:a16="http://schemas.microsoft.com/office/drawing/2014/main" id="{02D8437A-EF2C-0C27-FE67-7C077171E5D2}"/>
              </a:ext>
            </a:extLst>
          </p:cNvPr>
          <p:cNvPicPr>
            <a:picLocks noChangeAspect="1"/>
          </p:cNvPicPr>
          <p:nvPr/>
        </p:nvPicPr>
        <p:blipFill>
          <a:blip r:embed="rId4"/>
          <a:stretch>
            <a:fillRect/>
          </a:stretch>
        </p:blipFill>
        <p:spPr>
          <a:xfrm>
            <a:off x="2040298" y="5700996"/>
            <a:ext cx="2203064" cy="256331"/>
          </a:xfrm>
          <a:prstGeom prst="rect">
            <a:avLst/>
          </a:prstGeom>
        </p:spPr>
      </p:pic>
      <p:pic>
        <p:nvPicPr>
          <p:cNvPr id="17" name="Picture 16">
            <a:extLst>
              <a:ext uri="{FF2B5EF4-FFF2-40B4-BE49-F238E27FC236}">
                <a16:creationId xmlns:a16="http://schemas.microsoft.com/office/drawing/2014/main" id="{68F757F1-E0D5-C74D-2989-C5B38CEE1663}"/>
              </a:ext>
            </a:extLst>
          </p:cNvPr>
          <p:cNvPicPr>
            <a:picLocks noChangeAspect="1"/>
          </p:cNvPicPr>
          <p:nvPr/>
        </p:nvPicPr>
        <p:blipFill>
          <a:blip r:embed="rId4"/>
          <a:stretch>
            <a:fillRect/>
          </a:stretch>
        </p:blipFill>
        <p:spPr>
          <a:xfrm>
            <a:off x="1903643" y="5959847"/>
            <a:ext cx="2423370" cy="281964"/>
          </a:xfrm>
          <a:prstGeom prst="rect">
            <a:avLst/>
          </a:prstGeom>
        </p:spPr>
      </p:pic>
      <p:pic>
        <p:nvPicPr>
          <p:cNvPr id="18" name="Picture 17">
            <a:extLst>
              <a:ext uri="{FF2B5EF4-FFF2-40B4-BE49-F238E27FC236}">
                <a16:creationId xmlns:a16="http://schemas.microsoft.com/office/drawing/2014/main" id="{1D17ADD4-EB69-143A-98C1-4358C5EF29EC}"/>
              </a:ext>
            </a:extLst>
          </p:cNvPr>
          <p:cNvPicPr>
            <a:picLocks noChangeAspect="1"/>
          </p:cNvPicPr>
          <p:nvPr/>
        </p:nvPicPr>
        <p:blipFill>
          <a:blip r:embed="rId4"/>
          <a:stretch>
            <a:fillRect/>
          </a:stretch>
        </p:blipFill>
        <p:spPr>
          <a:xfrm>
            <a:off x="1869978" y="6267274"/>
            <a:ext cx="2423370" cy="314573"/>
          </a:xfrm>
          <a:prstGeom prst="rect">
            <a:avLst/>
          </a:prstGeom>
        </p:spPr>
      </p:pic>
      <p:pic>
        <p:nvPicPr>
          <p:cNvPr id="20" name="Picture 19">
            <a:extLst>
              <a:ext uri="{FF2B5EF4-FFF2-40B4-BE49-F238E27FC236}">
                <a16:creationId xmlns:a16="http://schemas.microsoft.com/office/drawing/2014/main" id="{7FFD49D8-6FAF-74F6-A574-7AA681FAB7B9}"/>
              </a:ext>
            </a:extLst>
          </p:cNvPr>
          <p:cNvPicPr>
            <a:picLocks noChangeAspect="1"/>
          </p:cNvPicPr>
          <p:nvPr/>
        </p:nvPicPr>
        <p:blipFill>
          <a:blip r:embed="rId5"/>
          <a:stretch>
            <a:fillRect/>
          </a:stretch>
        </p:blipFill>
        <p:spPr>
          <a:xfrm>
            <a:off x="7412320" y="255449"/>
            <a:ext cx="3230908" cy="4314175"/>
          </a:xfrm>
          <a:prstGeom prst="rect">
            <a:avLst/>
          </a:prstGeom>
        </p:spPr>
      </p:pic>
      <p:pic>
        <p:nvPicPr>
          <p:cNvPr id="22" name="Picture 21">
            <a:extLst>
              <a:ext uri="{FF2B5EF4-FFF2-40B4-BE49-F238E27FC236}">
                <a16:creationId xmlns:a16="http://schemas.microsoft.com/office/drawing/2014/main" id="{85396ED4-7227-6299-4415-B81D64507B76}"/>
              </a:ext>
            </a:extLst>
          </p:cNvPr>
          <p:cNvPicPr>
            <a:picLocks noChangeAspect="1"/>
          </p:cNvPicPr>
          <p:nvPr/>
        </p:nvPicPr>
        <p:blipFill>
          <a:blip r:embed="rId6"/>
          <a:stretch>
            <a:fillRect/>
          </a:stretch>
        </p:blipFill>
        <p:spPr>
          <a:xfrm>
            <a:off x="7812695" y="4608990"/>
            <a:ext cx="2418458" cy="2015381"/>
          </a:xfrm>
          <a:prstGeom prst="rect">
            <a:avLst/>
          </a:prstGeom>
        </p:spPr>
      </p:pic>
      <p:pic>
        <p:nvPicPr>
          <p:cNvPr id="24" name="Picture 23">
            <a:extLst>
              <a:ext uri="{FF2B5EF4-FFF2-40B4-BE49-F238E27FC236}">
                <a16:creationId xmlns:a16="http://schemas.microsoft.com/office/drawing/2014/main" id="{681382CB-6F19-07EE-8C80-77D37415639A}"/>
              </a:ext>
            </a:extLst>
          </p:cNvPr>
          <p:cNvPicPr>
            <a:picLocks noChangeAspect="1"/>
          </p:cNvPicPr>
          <p:nvPr/>
        </p:nvPicPr>
        <p:blipFill>
          <a:blip r:embed="rId4"/>
          <a:stretch>
            <a:fillRect/>
          </a:stretch>
        </p:blipFill>
        <p:spPr>
          <a:xfrm>
            <a:off x="7802467" y="4862199"/>
            <a:ext cx="2423370" cy="321225"/>
          </a:xfrm>
          <a:prstGeom prst="rect">
            <a:avLst/>
          </a:prstGeom>
        </p:spPr>
      </p:pic>
      <p:pic>
        <p:nvPicPr>
          <p:cNvPr id="25" name="Picture 24">
            <a:extLst>
              <a:ext uri="{FF2B5EF4-FFF2-40B4-BE49-F238E27FC236}">
                <a16:creationId xmlns:a16="http://schemas.microsoft.com/office/drawing/2014/main" id="{37921EA8-5D1F-D3B4-F825-12B81FBBF93D}"/>
              </a:ext>
            </a:extLst>
          </p:cNvPr>
          <p:cNvPicPr>
            <a:picLocks noChangeAspect="1"/>
          </p:cNvPicPr>
          <p:nvPr/>
        </p:nvPicPr>
        <p:blipFill>
          <a:blip r:embed="rId4"/>
          <a:stretch>
            <a:fillRect/>
          </a:stretch>
        </p:blipFill>
        <p:spPr>
          <a:xfrm>
            <a:off x="7806604" y="5143803"/>
            <a:ext cx="2423370" cy="321225"/>
          </a:xfrm>
          <a:prstGeom prst="rect">
            <a:avLst/>
          </a:prstGeom>
        </p:spPr>
      </p:pic>
      <p:pic>
        <p:nvPicPr>
          <p:cNvPr id="26" name="Picture 25">
            <a:extLst>
              <a:ext uri="{FF2B5EF4-FFF2-40B4-BE49-F238E27FC236}">
                <a16:creationId xmlns:a16="http://schemas.microsoft.com/office/drawing/2014/main" id="{9E9D43C6-26A8-4C98-B844-3FA88245950F}"/>
              </a:ext>
            </a:extLst>
          </p:cNvPr>
          <p:cNvPicPr>
            <a:picLocks noChangeAspect="1"/>
          </p:cNvPicPr>
          <p:nvPr/>
        </p:nvPicPr>
        <p:blipFill>
          <a:blip r:embed="rId4"/>
          <a:stretch>
            <a:fillRect/>
          </a:stretch>
        </p:blipFill>
        <p:spPr>
          <a:xfrm>
            <a:off x="7802467" y="5475999"/>
            <a:ext cx="2423370" cy="321225"/>
          </a:xfrm>
          <a:prstGeom prst="rect">
            <a:avLst/>
          </a:prstGeom>
        </p:spPr>
      </p:pic>
      <p:pic>
        <p:nvPicPr>
          <p:cNvPr id="27" name="Picture 26">
            <a:extLst>
              <a:ext uri="{FF2B5EF4-FFF2-40B4-BE49-F238E27FC236}">
                <a16:creationId xmlns:a16="http://schemas.microsoft.com/office/drawing/2014/main" id="{AEC080FD-65AE-E1C3-C950-AC0669341A54}"/>
              </a:ext>
            </a:extLst>
          </p:cNvPr>
          <p:cNvPicPr>
            <a:picLocks noChangeAspect="1"/>
          </p:cNvPicPr>
          <p:nvPr/>
        </p:nvPicPr>
        <p:blipFill>
          <a:blip r:embed="rId4"/>
          <a:stretch>
            <a:fillRect/>
          </a:stretch>
        </p:blipFill>
        <p:spPr>
          <a:xfrm>
            <a:off x="7812695" y="5717989"/>
            <a:ext cx="2423370" cy="321225"/>
          </a:xfrm>
          <a:prstGeom prst="rect">
            <a:avLst/>
          </a:prstGeom>
        </p:spPr>
      </p:pic>
      <p:pic>
        <p:nvPicPr>
          <p:cNvPr id="28" name="Picture 27">
            <a:extLst>
              <a:ext uri="{FF2B5EF4-FFF2-40B4-BE49-F238E27FC236}">
                <a16:creationId xmlns:a16="http://schemas.microsoft.com/office/drawing/2014/main" id="{1975AA90-3C78-F991-CB9D-A3C63D2F8C59}"/>
              </a:ext>
            </a:extLst>
          </p:cNvPr>
          <p:cNvPicPr>
            <a:picLocks noChangeAspect="1"/>
          </p:cNvPicPr>
          <p:nvPr/>
        </p:nvPicPr>
        <p:blipFill>
          <a:blip r:embed="rId4"/>
          <a:stretch>
            <a:fillRect/>
          </a:stretch>
        </p:blipFill>
        <p:spPr>
          <a:xfrm>
            <a:off x="7833381" y="6026665"/>
            <a:ext cx="2423370" cy="321225"/>
          </a:xfrm>
          <a:prstGeom prst="rect">
            <a:avLst/>
          </a:prstGeom>
        </p:spPr>
      </p:pic>
      <p:pic>
        <p:nvPicPr>
          <p:cNvPr id="29" name="Picture 28">
            <a:extLst>
              <a:ext uri="{FF2B5EF4-FFF2-40B4-BE49-F238E27FC236}">
                <a16:creationId xmlns:a16="http://schemas.microsoft.com/office/drawing/2014/main" id="{0F5C9D03-EAF9-EACC-B71D-C8253E5F60F4}"/>
              </a:ext>
            </a:extLst>
          </p:cNvPr>
          <p:cNvPicPr>
            <a:picLocks noChangeAspect="1"/>
          </p:cNvPicPr>
          <p:nvPr/>
        </p:nvPicPr>
        <p:blipFill>
          <a:blip r:embed="rId4"/>
          <a:stretch>
            <a:fillRect/>
          </a:stretch>
        </p:blipFill>
        <p:spPr>
          <a:xfrm>
            <a:off x="7760918" y="6340158"/>
            <a:ext cx="2423370" cy="321225"/>
          </a:xfrm>
          <a:prstGeom prst="rect">
            <a:avLst/>
          </a:prstGeom>
        </p:spPr>
      </p:pic>
    </p:spTree>
    <p:extLst>
      <p:ext uri="{BB962C8B-B14F-4D97-AF65-F5344CB8AC3E}">
        <p14:creationId xmlns:p14="http://schemas.microsoft.com/office/powerpoint/2010/main" val="13540275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2000"/>
                                        <p:tgtEl>
                                          <p:spTgt spid="12"/>
                                        </p:tgtEl>
                                      </p:cBhvr>
                                    </p:animEffect>
                                    <p:anim calcmode="lin" valueType="num">
                                      <p:cBhvr>
                                        <p:cTn id="15" dur="2000" fill="hold"/>
                                        <p:tgtEl>
                                          <p:spTgt spid="12"/>
                                        </p:tgtEl>
                                        <p:attrNameLst>
                                          <p:attrName>ppt_w</p:attrName>
                                        </p:attrNameLst>
                                      </p:cBhvr>
                                      <p:tavLst>
                                        <p:tav tm="0" fmla="#ppt_w*sin(2.5*pi*$)">
                                          <p:val>
                                            <p:fltVal val="0"/>
                                          </p:val>
                                        </p:tav>
                                        <p:tav tm="100000">
                                          <p:val>
                                            <p:fltVal val="1"/>
                                          </p:val>
                                        </p:tav>
                                      </p:tavLst>
                                    </p:anim>
                                    <p:anim calcmode="lin" valueType="num">
                                      <p:cBhvr>
                                        <p:cTn id="16"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6"/>
                                        </p:tgtEl>
                                      </p:cBhvr>
                                    </p:animEffect>
                                    <p:set>
                                      <p:cBhvr>
                                        <p:cTn id="26" dur="1" fill="hold">
                                          <p:stCondLst>
                                            <p:cond delay="499"/>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7"/>
                                        </p:tgtEl>
                                      </p:cBhvr>
                                    </p:animEffect>
                                    <p:set>
                                      <p:cBhvr>
                                        <p:cTn id="31" dur="1" fill="hold">
                                          <p:stCondLst>
                                            <p:cond delay="499"/>
                                          </p:stCondLst>
                                        </p:cTn>
                                        <p:tgtEl>
                                          <p:spTgt spid="1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8"/>
                                        </p:tgtEl>
                                      </p:cBhvr>
                                    </p:animEffect>
                                    <p:set>
                                      <p:cBhvr>
                                        <p:cTn id="36" dur="1" fill="hold">
                                          <p:stCondLst>
                                            <p:cond delay="499"/>
                                          </p:stCondLst>
                                        </p:cTn>
                                        <p:tgtEl>
                                          <p:spTgt spid="1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heel(1)">
                                      <p:cBhvr>
                                        <p:cTn id="48" dur="20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24"/>
                                        </p:tgtEl>
                                      </p:cBhvr>
                                    </p:animEffect>
                                    <p:set>
                                      <p:cBhvr>
                                        <p:cTn id="58" dur="1" fill="hold">
                                          <p:stCondLst>
                                            <p:cond delay="499"/>
                                          </p:stCondLst>
                                        </p:cTn>
                                        <p:tgtEl>
                                          <p:spTgt spid="2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25"/>
                                        </p:tgtEl>
                                      </p:cBhvr>
                                    </p:animEffect>
                                    <p:set>
                                      <p:cBhvr>
                                        <p:cTn id="63" dur="1" fill="hold">
                                          <p:stCondLst>
                                            <p:cond delay="499"/>
                                          </p:stCondLst>
                                        </p:cTn>
                                        <p:tgtEl>
                                          <p:spTgt spid="25"/>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26"/>
                                        </p:tgtEl>
                                      </p:cBhvr>
                                    </p:animEffect>
                                    <p:set>
                                      <p:cBhvr>
                                        <p:cTn id="68" dur="1" fill="hold">
                                          <p:stCondLst>
                                            <p:cond delay="499"/>
                                          </p:stCondLst>
                                        </p:cTn>
                                        <p:tgtEl>
                                          <p:spTgt spid="26"/>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7"/>
                                        </p:tgtEl>
                                      </p:cBhvr>
                                    </p:animEffect>
                                    <p:set>
                                      <p:cBhvr>
                                        <p:cTn id="73" dur="1" fill="hold">
                                          <p:stCondLst>
                                            <p:cond delay="499"/>
                                          </p:stCondLst>
                                        </p:cTn>
                                        <p:tgtEl>
                                          <p:spTgt spid="27"/>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28"/>
                                        </p:tgtEl>
                                      </p:cBhvr>
                                    </p:animEffect>
                                    <p:set>
                                      <p:cBhvr>
                                        <p:cTn id="78" dur="1" fill="hold">
                                          <p:stCondLst>
                                            <p:cond delay="499"/>
                                          </p:stCondLst>
                                        </p:cTn>
                                        <p:tgtEl>
                                          <p:spTgt spid="28"/>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29"/>
                                        </p:tgtEl>
                                      </p:cBhvr>
                                    </p:animEffect>
                                    <p:set>
                                      <p:cBhvr>
                                        <p:cTn id="83"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D7E736A5-F5D5-E50C-11ED-BC163D6EB756}"/>
              </a:ext>
            </a:extLst>
          </p:cNvPr>
          <p:cNvCxnSpPr>
            <a:cxnSpLocks/>
          </p:cNvCxnSpPr>
          <p:nvPr/>
        </p:nvCxnSpPr>
        <p:spPr>
          <a:xfrm>
            <a:off x="5996775" y="226946"/>
            <a:ext cx="0" cy="6211954"/>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71E493C-D815-9D0C-D5D3-985CC2954D5C}"/>
              </a:ext>
            </a:extLst>
          </p:cNvPr>
          <p:cNvPicPr>
            <a:picLocks noChangeAspect="1"/>
          </p:cNvPicPr>
          <p:nvPr/>
        </p:nvPicPr>
        <p:blipFill>
          <a:blip r:embed="rId2"/>
          <a:stretch>
            <a:fillRect/>
          </a:stretch>
        </p:blipFill>
        <p:spPr>
          <a:xfrm>
            <a:off x="1769170" y="226946"/>
            <a:ext cx="2934899" cy="4081147"/>
          </a:xfrm>
          <a:prstGeom prst="rect">
            <a:avLst/>
          </a:prstGeom>
        </p:spPr>
      </p:pic>
      <p:pic>
        <p:nvPicPr>
          <p:cNvPr id="11" name="Picture 10">
            <a:extLst>
              <a:ext uri="{FF2B5EF4-FFF2-40B4-BE49-F238E27FC236}">
                <a16:creationId xmlns:a16="http://schemas.microsoft.com/office/drawing/2014/main" id="{ABD206E4-13C2-4EE2-8EF7-42123372F971}"/>
              </a:ext>
            </a:extLst>
          </p:cNvPr>
          <p:cNvPicPr>
            <a:picLocks noChangeAspect="1"/>
          </p:cNvPicPr>
          <p:nvPr/>
        </p:nvPicPr>
        <p:blipFill>
          <a:blip r:embed="rId3"/>
          <a:stretch>
            <a:fillRect/>
          </a:stretch>
        </p:blipFill>
        <p:spPr>
          <a:xfrm>
            <a:off x="1492054" y="4308093"/>
            <a:ext cx="3489129" cy="2311390"/>
          </a:xfrm>
          <a:prstGeom prst="rect">
            <a:avLst/>
          </a:prstGeom>
        </p:spPr>
      </p:pic>
      <p:pic>
        <p:nvPicPr>
          <p:cNvPr id="12" name="Picture 11">
            <a:extLst>
              <a:ext uri="{FF2B5EF4-FFF2-40B4-BE49-F238E27FC236}">
                <a16:creationId xmlns:a16="http://schemas.microsoft.com/office/drawing/2014/main" id="{1E9666B2-5FFF-E1A1-7F91-292D48D28B8B}"/>
              </a:ext>
            </a:extLst>
          </p:cNvPr>
          <p:cNvPicPr>
            <a:picLocks noChangeAspect="1"/>
          </p:cNvPicPr>
          <p:nvPr/>
        </p:nvPicPr>
        <p:blipFill>
          <a:blip r:embed="rId4"/>
          <a:stretch>
            <a:fillRect/>
          </a:stretch>
        </p:blipFill>
        <p:spPr>
          <a:xfrm>
            <a:off x="1492054" y="4607692"/>
            <a:ext cx="2203064" cy="256331"/>
          </a:xfrm>
          <a:prstGeom prst="rect">
            <a:avLst/>
          </a:prstGeom>
        </p:spPr>
      </p:pic>
      <p:pic>
        <p:nvPicPr>
          <p:cNvPr id="13" name="Picture 12">
            <a:extLst>
              <a:ext uri="{FF2B5EF4-FFF2-40B4-BE49-F238E27FC236}">
                <a16:creationId xmlns:a16="http://schemas.microsoft.com/office/drawing/2014/main" id="{26773ECC-11A4-1C3E-5AB7-3833AA18439B}"/>
              </a:ext>
            </a:extLst>
          </p:cNvPr>
          <p:cNvPicPr>
            <a:picLocks noChangeAspect="1"/>
          </p:cNvPicPr>
          <p:nvPr/>
        </p:nvPicPr>
        <p:blipFill>
          <a:blip r:embed="rId4"/>
          <a:stretch>
            <a:fillRect/>
          </a:stretch>
        </p:blipFill>
        <p:spPr>
          <a:xfrm>
            <a:off x="1492054" y="4864023"/>
            <a:ext cx="2203064" cy="299599"/>
          </a:xfrm>
          <a:prstGeom prst="rect">
            <a:avLst/>
          </a:prstGeom>
        </p:spPr>
      </p:pic>
      <p:pic>
        <p:nvPicPr>
          <p:cNvPr id="14" name="Picture 13">
            <a:extLst>
              <a:ext uri="{FF2B5EF4-FFF2-40B4-BE49-F238E27FC236}">
                <a16:creationId xmlns:a16="http://schemas.microsoft.com/office/drawing/2014/main" id="{81F77E05-86FF-31E7-6C7C-954C5BCF9733}"/>
              </a:ext>
            </a:extLst>
          </p:cNvPr>
          <p:cNvPicPr>
            <a:picLocks noChangeAspect="1"/>
          </p:cNvPicPr>
          <p:nvPr/>
        </p:nvPicPr>
        <p:blipFill>
          <a:blip r:embed="rId4"/>
          <a:stretch>
            <a:fillRect/>
          </a:stretch>
        </p:blipFill>
        <p:spPr>
          <a:xfrm>
            <a:off x="1468047" y="5149181"/>
            <a:ext cx="3537141" cy="299599"/>
          </a:xfrm>
          <a:prstGeom prst="rect">
            <a:avLst/>
          </a:prstGeom>
        </p:spPr>
      </p:pic>
      <p:pic>
        <p:nvPicPr>
          <p:cNvPr id="15" name="Picture 14">
            <a:extLst>
              <a:ext uri="{FF2B5EF4-FFF2-40B4-BE49-F238E27FC236}">
                <a16:creationId xmlns:a16="http://schemas.microsoft.com/office/drawing/2014/main" id="{36CC99E8-EC7C-82D3-4187-CFF6FE536A9B}"/>
              </a:ext>
            </a:extLst>
          </p:cNvPr>
          <p:cNvPicPr>
            <a:picLocks noChangeAspect="1"/>
          </p:cNvPicPr>
          <p:nvPr/>
        </p:nvPicPr>
        <p:blipFill>
          <a:blip r:embed="rId4"/>
          <a:stretch>
            <a:fillRect/>
          </a:stretch>
        </p:blipFill>
        <p:spPr>
          <a:xfrm>
            <a:off x="1461421" y="5442154"/>
            <a:ext cx="3537141" cy="299599"/>
          </a:xfrm>
          <a:prstGeom prst="rect">
            <a:avLst/>
          </a:prstGeom>
        </p:spPr>
      </p:pic>
      <p:pic>
        <p:nvPicPr>
          <p:cNvPr id="16" name="Picture 15">
            <a:extLst>
              <a:ext uri="{FF2B5EF4-FFF2-40B4-BE49-F238E27FC236}">
                <a16:creationId xmlns:a16="http://schemas.microsoft.com/office/drawing/2014/main" id="{9B7E7C32-B32A-8670-0A25-6401DC462B46}"/>
              </a:ext>
            </a:extLst>
          </p:cNvPr>
          <p:cNvPicPr>
            <a:picLocks noChangeAspect="1"/>
          </p:cNvPicPr>
          <p:nvPr/>
        </p:nvPicPr>
        <p:blipFill>
          <a:blip r:embed="rId4"/>
          <a:stretch>
            <a:fillRect/>
          </a:stretch>
        </p:blipFill>
        <p:spPr>
          <a:xfrm>
            <a:off x="1461420" y="5728551"/>
            <a:ext cx="3537141" cy="299599"/>
          </a:xfrm>
          <a:prstGeom prst="rect">
            <a:avLst/>
          </a:prstGeom>
        </p:spPr>
      </p:pic>
      <p:pic>
        <p:nvPicPr>
          <p:cNvPr id="17" name="Picture 16">
            <a:extLst>
              <a:ext uri="{FF2B5EF4-FFF2-40B4-BE49-F238E27FC236}">
                <a16:creationId xmlns:a16="http://schemas.microsoft.com/office/drawing/2014/main" id="{DEF6BCBC-31B3-195F-CE53-853EFA9D62B2}"/>
              </a:ext>
            </a:extLst>
          </p:cNvPr>
          <p:cNvPicPr>
            <a:picLocks noChangeAspect="1"/>
          </p:cNvPicPr>
          <p:nvPr/>
        </p:nvPicPr>
        <p:blipFill>
          <a:blip r:embed="rId4"/>
          <a:stretch>
            <a:fillRect/>
          </a:stretch>
        </p:blipFill>
        <p:spPr>
          <a:xfrm>
            <a:off x="1468047" y="6066317"/>
            <a:ext cx="3537141" cy="299599"/>
          </a:xfrm>
          <a:prstGeom prst="rect">
            <a:avLst/>
          </a:prstGeom>
        </p:spPr>
      </p:pic>
      <p:pic>
        <p:nvPicPr>
          <p:cNvPr id="18" name="Picture 17">
            <a:extLst>
              <a:ext uri="{FF2B5EF4-FFF2-40B4-BE49-F238E27FC236}">
                <a16:creationId xmlns:a16="http://schemas.microsoft.com/office/drawing/2014/main" id="{C83EDDC8-907B-DAE1-0227-7B9D28A396A6}"/>
              </a:ext>
            </a:extLst>
          </p:cNvPr>
          <p:cNvPicPr>
            <a:picLocks noChangeAspect="1"/>
          </p:cNvPicPr>
          <p:nvPr/>
        </p:nvPicPr>
        <p:blipFill>
          <a:blip r:embed="rId4"/>
          <a:stretch>
            <a:fillRect/>
          </a:stretch>
        </p:blipFill>
        <p:spPr>
          <a:xfrm>
            <a:off x="1444042" y="6344460"/>
            <a:ext cx="3537141" cy="299599"/>
          </a:xfrm>
          <a:prstGeom prst="rect">
            <a:avLst/>
          </a:prstGeom>
        </p:spPr>
      </p:pic>
      <p:pic>
        <p:nvPicPr>
          <p:cNvPr id="20" name="Picture 19">
            <a:extLst>
              <a:ext uri="{FF2B5EF4-FFF2-40B4-BE49-F238E27FC236}">
                <a16:creationId xmlns:a16="http://schemas.microsoft.com/office/drawing/2014/main" id="{5843D46B-E6A8-F776-C61A-A33D4CB0B4BD}"/>
              </a:ext>
            </a:extLst>
          </p:cNvPr>
          <p:cNvPicPr>
            <a:picLocks noChangeAspect="1"/>
          </p:cNvPicPr>
          <p:nvPr/>
        </p:nvPicPr>
        <p:blipFill>
          <a:blip r:embed="rId5"/>
          <a:stretch>
            <a:fillRect/>
          </a:stretch>
        </p:blipFill>
        <p:spPr>
          <a:xfrm>
            <a:off x="7946711" y="226946"/>
            <a:ext cx="3004177" cy="4030763"/>
          </a:xfrm>
          <a:prstGeom prst="rect">
            <a:avLst/>
          </a:prstGeom>
        </p:spPr>
      </p:pic>
      <p:pic>
        <p:nvPicPr>
          <p:cNvPr id="23" name="Picture 22">
            <a:extLst>
              <a:ext uri="{FF2B5EF4-FFF2-40B4-BE49-F238E27FC236}">
                <a16:creationId xmlns:a16="http://schemas.microsoft.com/office/drawing/2014/main" id="{B806C05F-BEAE-790B-EE57-BEA35C07FC08}"/>
              </a:ext>
            </a:extLst>
          </p:cNvPr>
          <p:cNvPicPr>
            <a:picLocks noChangeAspect="1"/>
          </p:cNvPicPr>
          <p:nvPr/>
        </p:nvPicPr>
        <p:blipFill>
          <a:blip r:embed="rId6"/>
          <a:stretch>
            <a:fillRect/>
          </a:stretch>
        </p:blipFill>
        <p:spPr>
          <a:xfrm>
            <a:off x="8405879" y="4554126"/>
            <a:ext cx="2443650" cy="1776055"/>
          </a:xfrm>
          <a:prstGeom prst="rect">
            <a:avLst/>
          </a:prstGeom>
        </p:spPr>
      </p:pic>
      <p:pic>
        <p:nvPicPr>
          <p:cNvPr id="24" name="Picture 23">
            <a:extLst>
              <a:ext uri="{FF2B5EF4-FFF2-40B4-BE49-F238E27FC236}">
                <a16:creationId xmlns:a16="http://schemas.microsoft.com/office/drawing/2014/main" id="{2040306A-2FA3-000E-ACF4-36E93CD72971}"/>
              </a:ext>
            </a:extLst>
          </p:cNvPr>
          <p:cNvPicPr>
            <a:picLocks noChangeAspect="1"/>
          </p:cNvPicPr>
          <p:nvPr/>
        </p:nvPicPr>
        <p:blipFill>
          <a:blip r:embed="rId4"/>
          <a:stretch>
            <a:fillRect/>
          </a:stretch>
        </p:blipFill>
        <p:spPr>
          <a:xfrm>
            <a:off x="8310712" y="4864023"/>
            <a:ext cx="2203064" cy="256331"/>
          </a:xfrm>
          <a:prstGeom prst="rect">
            <a:avLst/>
          </a:prstGeom>
        </p:spPr>
      </p:pic>
      <p:pic>
        <p:nvPicPr>
          <p:cNvPr id="25" name="Picture 24">
            <a:extLst>
              <a:ext uri="{FF2B5EF4-FFF2-40B4-BE49-F238E27FC236}">
                <a16:creationId xmlns:a16="http://schemas.microsoft.com/office/drawing/2014/main" id="{8D9489E9-3982-2DC7-B9E2-7923BB0CEE88}"/>
              </a:ext>
            </a:extLst>
          </p:cNvPr>
          <p:cNvPicPr>
            <a:picLocks noChangeAspect="1"/>
          </p:cNvPicPr>
          <p:nvPr/>
        </p:nvPicPr>
        <p:blipFill>
          <a:blip r:embed="rId4"/>
          <a:stretch>
            <a:fillRect/>
          </a:stretch>
        </p:blipFill>
        <p:spPr>
          <a:xfrm>
            <a:off x="8311354" y="5143462"/>
            <a:ext cx="2203064" cy="256331"/>
          </a:xfrm>
          <a:prstGeom prst="rect">
            <a:avLst/>
          </a:prstGeom>
        </p:spPr>
      </p:pic>
      <p:pic>
        <p:nvPicPr>
          <p:cNvPr id="26" name="Picture 25">
            <a:extLst>
              <a:ext uri="{FF2B5EF4-FFF2-40B4-BE49-F238E27FC236}">
                <a16:creationId xmlns:a16="http://schemas.microsoft.com/office/drawing/2014/main" id="{282E31F9-DA72-3729-9D0B-5FDE6EBBA177}"/>
              </a:ext>
            </a:extLst>
          </p:cNvPr>
          <p:cNvPicPr>
            <a:picLocks noChangeAspect="1"/>
          </p:cNvPicPr>
          <p:nvPr/>
        </p:nvPicPr>
        <p:blipFill>
          <a:blip r:embed="rId4"/>
          <a:stretch>
            <a:fillRect/>
          </a:stretch>
        </p:blipFill>
        <p:spPr>
          <a:xfrm>
            <a:off x="8307208" y="5428789"/>
            <a:ext cx="2542313" cy="281964"/>
          </a:xfrm>
          <a:prstGeom prst="rect">
            <a:avLst/>
          </a:prstGeom>
        </p:spPr>
      </p:pic>
      <p:pic>
        <p:nvPicPr>
          <p:cNvPr id="27" name="Picture 26">
            <a:extLst>
              <a:ext uri="{FF2B5EF4-FFF2-40B4-BE49-F238E27FC236}">
                <a16:creationId xmlns:a16="http://schemas.microsoft.com/office/drawing/2014/main" id="{3F234949-5DD1-CDFF-9E92-4635C6738D96}"/>
              </a:ext>
            </a:extLst>
          </p:cNvPr>
          <p:cNvPicPr>
            <a:picLocks noChangeAspect="1"/>
          </p:cNvPicPr>
          <p:nvPr/>
        </p:nvPicPr>
        <p:blipFill>
          <a:blip r:embed="rId4"/>
          <a:stretch>
            <a:fillRect/>
          </a:stretch>
        </p:blipFill>
        <p:spPr>
          <a:xfrm>
            <a:off x="8316791" y="5740425"/>
            <a:ext cx="2542313" cy="281964"/>
          </a:xfrm>
          <a:prstGeom prst="rect">
            <a:avLst/>
          </a:prstGeom>
        </p:spPr>
      </p:pic>
      <p:pic>
        <p:nvPicPr>
          <p:cNvPr id="28" name="Picture 27">
            <a:extLst>
              <a:ext uri="{FF2B5EF4-FFF2-40B4-BE49-F238E27FC236}">
                <a16:creationId xmlns:a16="http://schemas.microsoft.com/office/drawing/2014/main" id="{49C59C18-F22D-3B32-D967-AC3D26387757}"/>
              </a:ext>
            </a:extLst>
          </p:cNvPr>
          <p:cNvPicPr>
            <a:picLocks noChangeAspect="1"/>
          </p:cNvPicPr>
          <p:nvPr/>
        </p:nvPicPr>
        <p:blipFill>
          <a:blip r:embed="rId4"/>
          <a:stretch>
            <a:fillRect/>
          </a:stretch>
        </p:blipFill>
        <p:spPr>
          <a:xfrm>
            <a:off x="8307207" y="6015425"/>
            <a:ext cx="2542313" cy="281964"/>
          </a:xfrm>
          <a:prstGeom prst="rect">
            <a:avLst/>
          </a:prstGeom>
        </p:spPr>
      </p:pic>
    </p:spTree>
    <p:extLst>
      <p:ext uri="{BB962C8B-B14F-4D97-AF65-F5344CB8AC3E}">
        <p14:creationId xmlns:p14="http://schemas.microsoft.com/office/powerpoint/2010/main" val="36930206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4"/>
                                        </p:tgtEl>
                                      </p:cBhvr>
                                    </p:animEffect>
                                    <p:set>
                                      <p:cBhvr>
                                        <p:cTn id="30" dur="1" fill="hold">
                                          <p:stCondLst>
                                            <p:cond delay="499"/>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16"/>
                                        </p:tgtEl>
                                      </p:cBhvr>
                                    </p:animEffect>
                                    <p:set>
                                      <p:cBhvr>
                                        <p:cTn id="40" dur="1" fill="hold">
                                          <p:stCondLst>
                                            <p:cond delay="499"/>
                                          </p:stCondLst>
                                        </p:cTn>
                                        <p:tgtEl>
                                          <p:spTgt spid="1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17"/>
                                        </p:tgtEl>
                                      </p:cBhvr>
                                    </p:animEffect>
                                    <p:set>
                                      <p:cBhvr>
                                        <p:cTn id="45" dur="1" fill="hold">
                                          <p:stCondLst>
                                            <p:cond delay="499"/>
                                          </p:stCondLst>
                                        </p:cTn>
                                        <p:tgtEl>
                                          <p:spTgt spid="17"/>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18"/>
                                        </p:tgtEl>
                                      </p:cBhvr>
                                    </p:animEffect>
                                    <p:set>
                                      <p:cBhvr>
                                        <p:cTn id="50" dur="1" fill="hold">
                                          <p:stCondLst>
                                            <p:cond delay="499"/>
                                          </p:stCondLst>
                                        </p:cTn>
                                        <p:tgtEl>
                                          <p:spTgt spid="1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1000"/>
                                        <p:tgtEl>
                                          <p:spTgt spid="5"/>
                                        </p:tgtEl>
                                      </p:cBhvr>
                                    </p:animEffect>
                                    <p:anim calcmode="lin" valueType="num">
                                      <p:cBhvr>
                                        <p:cTn id="56" dur="1000" fill="hold"/>
                                        <p:tgtEl>
                                          <p:spTgt spid="5"/>
                                        </p:tgtEl>
                                        <p:attrNameLst>
                                          <p:attrName>ppt_x</p:attrName>
                                        </p:attrNameLst>
                                      </p:cBhvr>
                                      <p:tavLst>
                                        <p:tav tm="0">
                                          <p:val>
                                            <p:strVal val="#ppt_x"/>
                                          </p:val>
                                        </p:tav>
                                        <p:tav tm="100000">
                                          <p:val>
                                            <p:strVal val="#ppt_x"/>
                                          </p:val>
                                        </p:tav>
                                      </p:tavLst>
                                    </p:anim>
                                    <p:anim calcmode="lin" valueType="num">
                                      <p:cBhvr>
                                        <p:cTn id="5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p:cTn id="62" dur="1000" fill="hold"/>
                                        <p:tgtEl>
                                          <p:spTgt spid="20"/>
                                        </p:tgtEl>
                                        <p:attrNameLst>
                                          <p:attrName>ppt_w</p:attrName>
                                        </p:attrNameLst>
                                      </p:cBhvr>
                                      <p:tavLst>
                                        <p:tav tm="0">
                                          <p:val>
                                            <p:fltVal val="0"/>
                                          </p:val>
                                        </p:tav>
                                        <p:tav tm="100000">
                                          <p:val>
                                            <p:strVal val="#ppt_w"/>
                                          </p:val>
                                        </p:tav>
                                      </p:tavLst>
                                    </p:anim>
                                    <p:anim calcmode="lin" valueType="num">
                                      <p:cBhvr>
                                        <p:cTn id="63" dur="1000" fill="hold"/>
                                        <p:tgtEl>
                                          <p:spTgt spid="20"/>
                                        </p:tgtEl>
                                        <p:attrNameLst>
                                          <p:attrName>ppt_h</p:attrName>
                                        </p:attrNameLst>
                                      </p:cBhvr>
                                      <p:tavLst>
                                        <p:tav tm="0">
                                          <p:val>
                                            <p:fltVal val="0"/>
                                          </p:val>
                                        </p:tav>
                                        <p:tav tm="100000">
                                          <p:val>
                                            <p:strVal val="#ppt_h"/>
                                          </p:val>
                                        </p:tav>
                                      </p:tavLst>
                                    </p:anim>
                                    <p:animEffect transition="in" filter="fade">
                                      <p:cBhvr>
                                        <p:cTn id="64" dur="1000"/>
                                        <p:tgtEl>
                                          <p:spTgt spid="2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24"/>
                                        </p:tgtEl>
                                      </p:cBhvr>
                                    </p:animEffect>
                                    <p:set>
                                      <p:cBhvr>
                                        <p:cTn id="74" dur="1" fill="hold">
                                          <p:stCondLst>
                                            <p:cond delay="499"/>
                                          </p:stCondLst>
                                        </p:cTn>
                                        <p:tgtEl>
                                          <p:spTgt spid="2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25"/>
                                        </p:tgtEl>
                                      </p:cBhvr>
                                    </p:animEffect>
                                    <p:set>
                                      <p:cBhvr>
                                        <p:cTn id="79" dur="1" fill="hold">
                                          <p:stCondLst>
                                            <p:cond delay="499"/>
                                          </p:stCondLst>
                                        </p:cTn>
                                        <p:tgtEl>
                                          <p:spTgt spid="25"/>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26"/>
                                        </p:tgtEl>
                                      </p:cBhvr>
                                    </p:animEffect>
                                    <p:set>
                                      <p:cBhvr>
                                        <p:cTn id="84" dur="1" fill="hold">
                                          <p:stCondLst>
                                            <p:cond delay="499"/>
                                          </p:stCondLst>
                                        </p:cTn>
                                        <p:tgtEl>
                                          <p:spTgt spid="26"/>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27"/>
                                        </p:tgtEl>
                                      </p:cBhvr>
                                    </p:animEffect>
                                    <p:set>
                                      <p:cBhvr>
                                        <p:cTn id="89" dur="1" fill="hold">
                                          <p:stCondLst>
                                            <p:cond delay="499"/>
                                          </p:stCondLst>
                                        </p:cTn>
                                        <p:tgtEl>
                                          <p:spTgt spid="27"/>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nodeType="clickEffect">
                                  <p:stCondLst>
                                    <p:cond delay="0"/>
                                  </p:stCondLst>
                                  <p:childTnLst>
                                    <p:animEffect transition="out" filter="fade">
                                      <p:cBhvr>
                                        <p:cTn id="93" dur="500"/>
                                        <p:tgtEl>
                                          <p:spTgt spid="28"/>
                                        </p:tgtEl>
                                      </p:cBhvr>
                                    </p:animEffect>
                                    <p:set>
                                      <p:cBhvr>
                                        <p:cTn id="94"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7778AFE9-BD2A-474F-DA4D-28B99390D2C3}"/>
              </a:ext>
            </a:extLst>
          </p:cNvPr>
          <p:cNvCxnSpPr>
            <a:cxnSpLocks/>
          </p:cNvCxnSpPr>
          <p:nvPr/>
        </p:nvCxnSpPr>
        <p:spPr>
          <a:xfrm>
            <a:off x="5788069" y="196924"/>
            <a:ext cx="0" cy="6369528"/>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07EBF90-57AA-6C15-498F-E09B3BE83067}"/>
              </a:ext>
            </a:extLst>
          </p:cNvPr>
          <p:cNvPicPr>
            <a:picLocks noChangeAspect="1"/>
          </p:cNvPicPr>
          <p:nvPr/>
        </p:nvPicPr>
        <p:blipFill>
          <a:blip r:embed="rId2"/>
          <a:stretch>
            <a:fillRect/>
          </a:stretch>
        </p:blipFill>
        <p:spPr>
          <a:xfrm>
            <a:off x="1452835" y="235399"/>
            <a:ext cx="2991582" cy="4377156"/>
          </a:xfrm>
          <a:prstGeom prst="rect">
            <a:avLst/>
          </a:prstGeom>
        </p:spPr>
      </p:pic>
      <p:pic>
        <p:nvPicPr>
          <p:cNvPr id="11" name="Picture 10">
            <a:extLst>
              <a:ext uri="{FF2B5EF4-FFF2-40B4-BE49-F238E27FC236}">
                <a16:creationId xmlns:a16="http://schemas.microsoft.com/office/drawing/2014/main" id="{A48501F7-69A9-0B90-3135-D1A65DDF705B}"/>
              </a:ext>
            </a:extLst>
          </p:cNvPr>
          <p:cNvPicPr>
            <a:picLocks noChangeAspect="1"/>
          </p:cNvPicPr>
          <p:nvPr/>
        </p:nvPicPr>
        <p:blipFill>
          <a:blip r:embed="rId3"/>
          <a:stretch>
            <a:fillRect/>
          </a:stretch>
        </p:blipFill>
        <p:spPr>
          <a:xfrm>
            <a:off x="1568430" y="4785506"/>
            <a:ext cx="2103555" cy="1209229"/>
          </a:xfrm>
          <a:prstGeom prst="rect">
            <a:avLst/>
          </a:prstGeom>
        </p:spPr>
      </p:pic>
      <p:pic>
        <p:nvPicPr>
          <p:cNvPr id="13" name="Picture 12">
            <a:extLst>
              <a:ext uri="{FF2B5EF4-FFF2-40B4-BE49-F238E27FC236}">
                <a16:creationId xmlns:a16="http://schemas.microsoft.com/office/drawing/2014/main" id="{8D9F69F5-84F8-8B73-EE09-C50FEFD00E8C}"/>
              </a:ext>
            </a:extLst>
          </p:cNvPr>
          <p:cNvPicPr>
            <a:picLocks noChangeAspect="1"/>
          </p:cNvPicPr>
          <p:nvPr/>
        </p:nvPicPr>
        <p:blipFill>
          <a:blip r:embed="rId4"/>
          <a:stretch>
            <a:fillRect/>
          </a:stretch>
        </p:blipFill>
        <p:spPr>
          <a:xfrm>
            <a:off x="7349050" y="137290"/>
            <a:ext cx="2953794" cy="4068551"/>
          </a:xfrm>
          <a:prstGeom prst="rect">
            <a:avLst/>
          </a:prstGeom>
        </p:spPr>
      </p:pic>
      <p:pic>
        <p:nvPicPr>
          <p:cNvPr id="15" name="Picture 14">
            <a:extLst>
              <a:ext uri="{FF2B5EF4-FFF2-40B4-BE49-F238E27FC236}">
                <a16:creationId xmlns:a16="http://schemas.microsoft.com/office/drawing/2014/main" id="{9B0577C0-55D9-EFD4-C22F-57E31B04A0D3}"/>
              </a:ext>
            </a:extLst>
          </p:cNvPr>
          <p:cNvPicPr>
            <a:picLocks noChangeAspect="1"/>
          </p:cNvPicPr>
          <p:nvPr/>
        </p:nvPicPr>
        <p:blipFill>
          <a:blip r:embed="rId5"/>
          <a:stretch>
            <a:fillRect/>
          </a:stretch>
        </p:blipFill>
        <p:spPr>
          <a:xfrm>
            <a:off x="7382296" y="4205841"/>
            <a:ext cx="3356869" cy="2431054"/>
          </a:xfrm>
          <a:prstGeom prst="rect">
            <a:avLst/>
          </a:prstGeom>
        </p:spPr>
      </p:pic>
      <p:pic>
        <p:nvPicPr>
          <p:cNvPr id="18" name="Picture 17">
            <a:extLst>
              <a:ext uri="{FF2B5EF4-FFF2-40B4-BE49-F238E27FC236}">
                <a16:creationId xmlns:a16="http://schemas.microsoft.com/office/drawing/2014/main" id="{6728D3B6-6D3C-8CDB-4077-F4D21EC38E6C}"/>
              </a:ext>
            </a:extLst>
          </p:cNvPr>
          <p:cNvPicPr>
            <a:picLocks noChangeAspect="1"/>
          </p:cNvPicPr>
          <p:nvPr/>
        </p:nvPicPr>
        <p:blipFill>
          <a:blip r:embed="rId6"/>
          <a:stretch>
            <a:fillRect/>
          </a:stretch>
        </p:blipFill>
        <p:spPr>
          <a:xfrm>
            <a:off x="1315278" y="5100204"/>
            <a:ext cx="2423370" cy="281964"/>
          </a:xfrm>
          <a:prstGeom prst="rect">
            <a:avLst/>
          </a:prstGeom>
        </p:spPr>
      </p:pic>
      <p:pic>
        <p:nvPicPr>
          <p:cNvPr id="19" name="Picture 18">
            <a:extLst>
              <a:ext uri="{FF2B5EF4-FFF2-40B4-BE49-F238E27FC236}">
                <a16:creationId xmlns:a16="http://schemas.microsoft.com/office/drawing/2014/main" id="{335EC19B-E4A9-4EFA-CE24-33F5BEBEDBEC}"/>
              </a:ext>
            </a:extLst>
          </p:cNvPr>
          <p:cNvPicPr>
            <a:picLocks noChangeAspect="1"/>
          </p:cNvPicPr>
          <p:nvPr/>
        </p:nvPicPr>
        <p:blipFill>
          <a:blip r:embed="rId6"/>
          <a:stretch>
            <a:fillRect/>
          </a:stretch>
        </p:blipFill>
        <p:spPr>
          <a:xfrm>
            <a:off x="1441174" y="5391750"/>
            <a:ext cx="2423370" cy="281964"/>
          </a:xfrm>
          <a:prstGeom prst="rect">
            <a:avLst/>
          </a:prstGeom>
        </p:spPr>
      </p:pic>
      <p:pic>
        <p:nvPicPr>
          <p:cNvPr id="20" name="Picture 19">
            <a:extLst>
              <a:ext uri="{FF2B5EF4-FFF2-40B4-BE49-F238E27FC236}">
                <a16:creationId xmlns:a16="http://schemas.microsoft.com/office/drawing/2014/main" id="{22A2EA07-F456-9A7D-E00E-5659BA0D3210}"/>
              </a:ext>
            </a:extLst>
          </p:cNvPr>
          <p:cNvPicPr>
            <a:picLocks noChangeAspect="1"/>
          </p:cNvPicPr>
          <p:nvPr/>
        </p:nvPicPr>
        <p:blipFill>
          <a:blip r:embed="rId6"/>
          <a:stretch>
            <a:fillRect/>
          </a:stretch>
        </p:blipFill>
        <p:spPr>
          <a:xfrm>
            <a:off x="1414672" y="5670044"/>
            <a:ext cx="2423370" cy="281964"/>
          </a:xfrm>
          <a:prstGeom prst="rect">
            <a:avLst/>
          </a:prstGeom>
        </p:spPr>
      </p:pic>
      <p:pic>
        <p:nvPicPr>
          <p:cNvPr id="21" name="Picture 20">
            <a:extLst>
              <a:ext uri="{FF2B5EF4-FFF2-40B4-BE49-F238E27FC236}">
                <a16:creationId xmlns:a16="http://schemas.microsoft.com/office/drawing/2014/main" id="{B6F1CCE3-9354-EFA2-E4D5-F72498C16CE9}"/>
              </a:ext>
            </a:extLst>
          </p:cNvPr>
          <p:cNvPicPr>
            <a:picLocks noChangeAspect="1"/>
          </p:cNvPicPr>
          <p:nvPr/>
        </p:nvPicPr>
        <p:blipFill>
          <a:blip r:embed="rId6"/>
          <a:stretch>
            <a:fillRect/>
          </a:stretch>
        </p:blipFill>
        <p:spPr>
          <a:xfrm>
            <a:off x="7349049" y="4545496"/>
            <a:ext cx="3497853" cy="299957"/>
          </a:xfrm>
          <a:prstGeom prst="rect">
            <a:avLst/>
          </a:prstGeom>
        </p:spPr>
      </p:pic>
      <p:pic>
        <p:nvPicPr>
          <p:cNvPr id="22" name="Picture 21">
            <a:extLst>
              <a:ext uri="{FF2B5EF4-FFF2-40B4-BE49-F238E27FC236}">
                <a16:creationId xmlns:a16="http://schemas.microsoft.com/office/drawing/2014/main" id="{6E84ACD6-8C3C-BAE7-6262-905325579ACB}"/>
              </a:ext>
            </a:extLst>
          </p:cNvPr>
          <p:cNvPicPr>
            <a:picLocks noChangeAspect="1"/>
          </p:cNvPicPr>
          <p:nvPr/>
        </p:nvPicPr>
        <p:blipFill>
          <a:blip r:embed="rId6"/>
          <a:stretch>
            <a:fillRect/>
          </a:stretch>
        </p:blipFill>
        <p:spPr>
          <a:xfrm>
            <a:off x="7268344" y="4845453"/>
            <a:ext cx="3497853" cy="299957"/>
          </a:xfrm>
          <a:prstGeom prst="rect">
            <a:avLst/>
          </a:prstGeom>
        </p:spPr>
      </p:pic>
      <p:pic>
        <p:nvPicPr>
          <p:cNvPr id="23" name="Picture 22">
            <a:extLst>
              <a:ext uri="{FF2B5EF4-FFF2-40B4-BE49-F238E27FC236}">
                <a16:creationId xmlns:a16="http://schemas.microsoft.com/office/drawing/2014/main" id="{1D1E2094-0F4A-B41D-905C-2D4CE6BFD635}"/>
              </a:ext>
            </a:extLst>
          </p:cNvPr>
          <p:cNvPicPr>
            <a:picLocks noChangeAspect="1"/>
          </p:cNvPicPr>
          <p:nvPr/>
        </p:nvPicPr>
        <p:blipFill>
          <a:blip r:embed="rId6"/>
          <a:stretch>
            <a:fillRect/>
          </a:stretch>
        </p:blipFill>
        <p:spPr>
          <a:xfrm>
            <a:off x="7268344" y="5163405"/>
            <a:ext cx="3497853" cy="299957"/>
          </a:xfrm>
          <a:prstGeom prst="rect">
            <a:avLst/>
          </a:prstGeom>
        </p:spPr>
      </p:pic>
      <p:pic>
        <p:nvPicPr>
          <p:cNvPr id="24" name="Picture 23">
            <a:extLst>
              <a:ext uri="{FF2B5EF4-FFF2-40B4-BE49-F238E27FC236}">
                <a16:creationId xmlns:a16="http://schemas.microsoft.com/office/drawing/2014/main" id="{4125C444-4A79-ABD2-454E-2BBCADCFCABD}"/>
              </a:ext>
            </a:extLst>
          </p:cNvPr>
          <p:cNvPicPr>
            <a:picLocks noChangeAspect="1"/>
          </p:cNvPicPr>
          <p:nvPr/>
        </p:nvPicPr>
        <p:blipFill>
          <a:blip r:embed="rId6"/>
          <a:stretch>
            <a:fillRect/>
          </a:stretch>
        </p:blipFill>
        <p:spPr>
          <a:xfrm>
            <a:off x="7382296" y="5493561"/>
            <a:ext cx="3618945" cy="549430"/>
          </a:xfrm>
          <a:prstGeom prst="rect">
            <a:avLst/>
          </a:prstGeom>
        </p:spPr>
      </p:pic>
      <p:pic>
        <p:nvPicPr>
          <p:cNvPr id="25" name="Picture 24">
            <a:extLst>
              <a:ext uri="{FF2B5EF4-FFF2-40B4-BE49-F238E27FC236}">
                <a16:creationId xmlns:a16="http://schemas.microsoft.com/office/drawing/2014/main" id="{20665414-48CC-9AF5-9927-65E8B261334B}"/>
              </a:ext>
            </a:extLst>
          </p:cNvPr>
          <p:cNvPicPr>
            <a:picLocks noChangeAspect="1"/>
          </p:cNvPicPr>
          <p:nvPr/>
        </p:nvPicPr>
        <p:blipFill>
          <a:blip r:embed="rId6"/>
          <a:stretch>
            <a:fillRect/>
          </a:stretch>
        </p:blipFill>
        <p:spPr>
          <a:xfrm>
            <a:off x="7227957" y="6063375"/>
            <a:ext cx="3618945" cy="549430"/>
          </a:xfrm>
          <a:prstGeom prst="rect">
            <a:avLst/>
          </a:prstGeom>
        </p:spPr>
      </p:pic>
    </p:spTree>
    <p:extLst>
      <p:ext uri="{BB962C8B-B14F-4D97-AF65-F5344CB8AC3E}">
        <p14:creationId xmlns:p14="http://schemas.microsoft.com/office/powerpoint/2010/main" val="27984387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9"/>
                                        </p:tgtEl>
                                      </p:cBhvr>
                                    </p:animEffect>
                                    <p:set>
                                      <p:cBhvr>
                                        <p:cTn id="24" dur="1" fill="hold">
                                          <p:stCondLst>
                                            <p:cond delay="499"/>
                                          </p:stCondLst>
                                        </p:cTn>
                                        <p:tgtEl>
                                          <p:spTgt spid="1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20"/>
                                        </p:tgtEl>
                                      </p:cBhvr>
                                    </p:animEffect>
                                    <p:set>
                                      <p:cBhvr>
                                        <p:cTn id="29" dur="1" fill="hold">
                                          <p:stCondLst>
                                            <p:cond delay="499"/>
                                          </p:stCondLst>
                                        </p:cTn>
                                        <p:tgtEl>
                                          <p:spTgt spid="2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randombar(horizontal)">
                                      <p:cBhvr>
                                        <p:cTn id="41" dur="10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21"/>
                                        </p:tgtEl>
                                      </p:cBhvr>
                                    </p:animEffect>
                                    <p:set>
                                      <p:cBhvr>
                                        <p:cTn id="51" dur="1" fill="hold">
                                          <p:stCondLst>
                                            <p:cond delay="499"/>
                                          </p:stCondLst>
                                        </p:cTn>
                                        <p:tgtEl>
                                          <p:spTgt spid="21"/>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22"/>
                                        </p:tgtEl>
                                      </p:cBhvr>
                                    </p:animEffect>
                                    <p:set>
                                      <p:cBhvr>
                                        <p:cTn id="56" dur="1" fill="hold">
                                          <p:stCondLst>
                                            <p:cond delay="499"/>
                                          </p:stCondLst>
                                        </p:cTn>
                                        <p:tgtEl>
                                          <p:spTgt spid="2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23"/>
                                        </p:tgtEl>
                                      </p:cBhvr>
                                    </p:animEffect>
                                    <p:set>
                                      <p:cBhvr>
                                        <p:cTn id="61" dur="1" fill="hold">
                                          <p:stCondLst>
                                            <p:cond delay="499"/>
                                          </p:stCondLst>
                                        </p:cTn>
                                        <p:tgtEl>
                                          <p:spTgt spid="23"/>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24"/>
                                        </p:tgtEl>
                                      </p:cBhvr>
                                    </p:animEffect>
                                    <p:set>
                                      <p:cBhvr>
                                        <p:cTn id="66" dur="1" fill="hold">
                                          <p:stCondLst>
                                            <p:cond delay="499"/>
                                          </p:stCondLst>
                                        </p:cTn>
                                        <p:tgtEl>
                                          <p:spTgt spid="24"/>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25"/>
                                        </p:tgtEl>
                                      </p:cBhvr>
                                    </p:animEffect>
                                    <p:set>
                                      <p:cBhvr>
                                        <p:cTn id="71"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AAAC7942-04D6-CA05-D146-75C7DBB66878}"/>
              </a:ext>
            </a:extLst>
          </p:cNvPr>
          <p:cNvCxnSpPr>
            <a:cxnSpLocks/>
          </p:cNvCxnSpPr>
          <p:nvPr/>
        </p:nvCxnSpPr>
        <p:spPr>
          <a:xfrm>
            <a:off x="6206066" y="161458"/>
            <a:ext cx="0" cy="6424955"/>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C992EEE-1335-E702-001A-7E5C7495603B}"/>
              </a:ext>
            </a:extLst>
          </p:cNvPr>
          <p:cNvPicPr>
            <a:picLocks noChangeAspect="1"/>
          </p:cNvPicPr>
          <p:nvPr/>
        </p:nvPicPr>
        <p:blipFill>
          <a:blip r:embed="rId2"/>
          <a:stretch>
            <a:fillRect/>
          </a:stretch>
        </p:blipFill>
        <p:spPr>
          <a:xfrm>
            <a:off x="1528763" y="145806"/>
            <a:ext cx="3205715" cy="4326772"/>
          </a:xfrm>
          <a:prstGeom prst="rect">
            <a:avLst/>
          </a:prstGeom>
        </p:spPr>
      </p:pic>
      <p:pic>
        <p:nvPicPr>
          <p:cNvPr id="12" name="Picture 11">
            <a:extLst>
              <a:ext uri="{FF2B5EF4-FFF2-40B4-BE49-F238E27FC236}">
                <a16:creationId xmlns:a16="http://schemas.microsoft.com/office/drawing/2014/main" id="{78F40E7C-2A83-E520-1F8E-BF339DCEE799}"/>
              </a:ext>
            </a:extLst>
          </p:cNvPr>
          <p:cNvPicPr>
            <a:picLocks noChangeAspect="1"/>
          </p:cNvPicPr>
          <p:nvPr/>
        </p:nvPicPr>
        <p:blipFill>
          <a:blip r:embed="rId3"/>
          <a:stretch>
            <a:fillRect/>
          </a:stretch>
        </p:blipFill>
        <p:spPr>
          <a:xfrm>
            <a:off x="1272076" y="4399381"/>
            <a:ext cx="3545812" cy="2311390"/>
          </a:xfrm>
          <a:prstGeom prst="rect">
            <a:avLst/>
          </a:prstGeom>
        </p:spPr>
      </p:pic>
      <p:pic>
        <p:nvPicPr>
          <p:cNvPr id="13" name="Picture 12">
            <a:extLst>
              <a:ext uri="{FF2B5EF4-FFF2-40B4-BE49-F238E27FC236}">
                <a16:creationId xmlns:a16="http://schemas.microsoft.com/office/drawing/2014/main" id="{E46D2540-EEB0-7CE5-304F-5FCF2F376BE9}"/>
              </a:ext>
            </a:extLst>
          </p:cNvPr>
          <p:cNvPicPr>
            <a:picLocks noChangeAspect="1"/>
          </p:cNvPicPr>
          <p:nvPr/>
        </p:nvPicPr>
        <p:blipFill>
          <a:blip r:embed="rId4"/>
          <a:stretch>
            <a:fillRect/>
          </a:stretch>
        </p:blipFill>
        <p:spPr>
          <a:xfrm>
            <a:off x="1108010" y="4658138"/>
            <a:ext cx="3497853" cy="299957"/>
          </a:xfrm>
          <a:prstGeom prst="rect">
            <a:avLst/>
          </a:prstGeom>
        </p:spPr>
      </p:pic>
      <p:pic>
        <p:nvPicPr>
          <p:cNvPr id="14" name="Picture 13">
            <a:extLst>
              <a:ext uri="{FF2B5EF4-FFF2-40B4-BE49-F238E27FC236}">
                <a16:creationId xmlns:a16="http://schemas.microsoft.com/office/drawing/2014/main" id="{3A3D90BB-6F72-0811-EABD-3CB042DDCB2A}"/>
              </a:ext>
            </a:extLst>
          </p:cNvPr>
          <p:cNvPicPr>
            <a:picLocks noChangeAspect="1"/>
          </p:cNvPicPr>
          <p:nvPr/>
        </p:nvPicPr>
        <p:blipFill>
          <a:blip r:embed="rId4"/>
          <a:stretch>
            <a:fillRect/>
          </a:stretch>
        </p:blipFill>
        <p:spPr>
          <a:xfrm>
            <a:off x="1161014" y="4958095"/>
            <a:ext cx="3497853" cy="299957"/>
          </a:xfrm>
          <a:prstGeom prst="rect">
            <a:avLst/>
          </a:prstGeom>
        </p:spPr>
      </p:pic>
      <p:pic>
        <p:nvPicPr>
          <p:cNvPr id="15" name="Picture 14">
            <a:extLst>
              <a:ext uri="{FF2B5EF4-FFF2-40B4-BE49-F238E27FC236}">
                <a16:creationId xmlns:a16="http://schemas.microsoft.com/office/drawing/2014/main" id="{B51B687F-9AFB-446D-E290-D6C6AF2C6C4F}"/>
              </a:ext>
            </a:extLst>
          </p:cNvPr>
          <p:cNvPicPr>
            <a:picLocks noChangeAspect="1"/>
          </p:cNvPicPr>
          <p:nvPr/>
        </p:nvPicPr>
        <p:blipFill>
          <a:blip r:embed="rId4"/>
          <a:stretch>
            <a:fillRect/>
          </a:stretch>
        </p:blipFill>
        <p:spPr>
          <a:xfrm>
            <a:off x="1161014" y="5256267"/>
            <a:ext cx="3650253" cy="299957"/>
          </a:xfrm>
          <a:prstGeom prst="rect">
            <a:avLst/>
          </a:prstGeom>
        </p:spPr>
      </p:pic>
      <p:pic>
        <p:nvPicPr>
          <p:cNvPr id="16" name="Picture 15">
            <a:extLst>
              <a:ext uri="{FF2B5EF4-FFF2-40B4-BE49-F238E27FC236}">
                <a16:creationId xmlns:a16="http://schemas.microsoft.com/office/drawing/2014/main" id="{4738A8C2-205C-55B4-F09C-ADC575027BBF}"/>
              </a:ext>
            </a:extLst>
          </p:cNvPr>
          <p:cNvPicPr>
            <a:picLocks noChangeAspect="1"/>
          </p:cNvPicPr>
          <p:nvPr/>
        </p:nvPicPr>
        <p:blipFill>
          <a:blip r:embed="rId4"/>
          <a:stretch>
            <a:fillRect/>
          </a:stretch>
        </p:blipFill>
        <p:spPr>
          <a:xfrm>
            <a:off x="1146969" y="5544750"/>
            <a:ext cx="3650253" cy="299957"/>
          </a:xfrm>
          <a:prstGeom prst="rect">
            <a:avLst/>
          </a:prstGeom>
        </p:spPr>
      </p:pic>
      <p:pic>
        <p:nvPicPr>
          <p:cNvPr id="17" name="Picture 16">
            <a:extLst>
              <a:ext uri="{FF2B5EF4-FFF2-40B4-BE49-F238E27FC236}">
                <a16:creationId xmlns:a16="http://schemas.microsoft.com/office/drawing/2014/main" id="{BED802CE-49CE-E754-4F94-BD114954C8D6}"/>
              </a:ext>
            </a:extLst>
          </p:cNvPr>
          <p:cNvPicPr>
            <a:picLocks noChangeAspect="1"/>
          </p:cNvPicPr>
          <p:nvPr/>
        </p:nvPicPr>
        <p:blipFill>
          <a:blip r:embed="rId4"/>
          <a:stretch>
            <a:fillRect/>
          </a:stretch>
        </p:blipFill>
        <p:spPr>
          <a:xfrm>
            <a:off x="1167635" y="5827803"/>
            <a:ext cx="3650253" cy="299957"/>
          </a:xfrm>
          <a:prstGeom prst="rect">
            <a:avLst/>
          </a:prstGeom>
        </p:spPr>
      </p:pic>
      <p:pic>
        <p:nvPicPr>
          <p:cNvPr id="18" name="Picture 17">
            <a:extLst>
              <a:ext uri="{FF2B5EF4-FFF2-40B4-BE49-F238E27FC236}">
                <a16:creationId xmlns:a16="http://schemas.microsoft.com/office/drawing/2014/main" id="{3E36A7C9-5803-4817-9BDE-D4CB8020A7D1}"/>
              </a:ext>
            </a:extLst>
          </p:cNvPr>
          <p:cNvPicPr>
            <a:picLocks noChangeAspect="1"/>
          </p:cNvPicPr>
          <p:nvPr/>
        </p:nvPicPr>
        <p:blipFill>
          <a:blip r:embed="rId4"/>
          <a:stretch>
            <a:fillRect/>
          </a:stretch>
        </p:blipFill>
        <p:spPr>
          <a:xfrm>
            <a:off x="1093961" y="6125337"/>
            <a:ext cx="3650253" cy="299957"/>
          </a:xfrm>
          <a:prstGeom prst="rect">
            <a:avLst/>
          </a:prstGeom>
        </p:spPr>
      </p:pic>
      <p:pic>
        <p:nvPicPr>
          <p:cNvPr id="19" name="Picture 18">
            <a:extLst>
              <a:ext uri="{FF2B5EF4-FFF2-40B4-BE49-F238E27FC236}">
                <a16:creationId xmlns:a16="http://schemas.microsoft.com/office/drawing/2014/main" id="{FEEF7341-9DD0-2D56-0B4B-B79F601A8AD6}"/>
              </a:ext>
            </a:extLst>
          </p:cNvPr>
          <p:cNvPicPr>
            <a:picLocks noChangeAspect="1"/>
          </p:cNvPicPr>
          <p:nvPr/>
        </p:nvPicPr>
        <p:blipFill>
          <a:blip r:embed="rId4"/>
          <a:stretch>
            <a:fillRect/>
          </a:stretch>
        </p:blipFill>
        <p:spPr>
          <a:xfrm>
            <a:off x="1120465" y="6378015"/>
            <a:ext cx="3650253" cy="299957"/>
          </a:xfrm>
          <a:prstGeom prst="rect">
            <a:avLst/>
          </a:prstGeom>
        </p:spPr>
      </p:pic>
      <p:pic>
        <p:nvPicPr>
          <p:cNvPr id="21" name="Picture 20">
            <a:extLst>
              <a:ext uri="{FF2B5EF4-FFF2-40B4-BE49-F238E27FC236}">
                <a16:creationId xmlns:a16="http://schemas.microsoft.com/office/drawing/2014/main" id="{93B1FC52-B355-7B62-42B4-E54CE710D109}"/>
              </a:ext>
            </a:extLst>
          </p:cNvPr>
          <p:cNvPicPr>
            <a:picLocks noChangeAspect="1"/>
          </p:cNvPicPr>
          <p:nvPr/>
        </p:nvPicPr>
        <p:blipFill>
          <a:blip r:embed="rId5"/>
          <a:stretch>
            <a:fillRect/>
          </a:stretch>
        </p:blipFill>
        <p:spPr>
          <a:xfrm>
            <a:off x="7667765" y="161458"/>
            <a:ext cx="2985284" cy="4345666"/>
          </a:xfrm>
          <a:prstGeom prst="rect">
            <a:avLst/>
          </a:prstGeom>
        </p:spPr>
      </p:pic>
      <p:pic>
        <p:nvPicPr>
          <p:cNvPr id="23" name="Picture 22">
            <a:extLst>
              <a:ext uri="{FF2B5EF4-FFF2-40B4-BE49-F238E27FC236}">
                <a16:creationId xmlns:a16="http://schemas.microsoft.com/office/drawing/2014/main" id="{3E8FF4AB-DB90-1533-B46E-258D289037ED}"/>
              </a:ext>
            </a:extLst>
          </p:cNvPr>
          <p:cNvPicPr>
            <a:picLocks noChangeAspect="1"/>
          </p:cNvPicPr>
          <p:nvPr/>
        </p:nvPicPr>
        <p:blipFill>
          <a:blip r:embed="rId6"/>
          <a:stretch>
            <a:fillRect/>
          </a:stretch>
        </p:blipFill>
        <p:spPr>
          <a:xfrm>
            <a:off x="7667765" y="4120957"/>
            <a:ext cx="3193120" cy="2557015"/>
          </a:xfrm>
          <a:prstGeom prst="rect">
            <a:avLst/>
          </a:prstGeom>
        </p:spPr>
      </p:pic>
      <p:pic>
        <p:nvPicPr>
          <p:cNvPr id="24" name="Picture 23">
            <a:extLst>
              <a:ext uri="{FF2B5EF4-FFF2-40B4-BE49-F238E27FC236}">
                <a16:creationId xmlns:a16="http://schemas.microsoft.com/office/drawing/2014/main" id="{8E164F2F-7E82-A598-7172-24EF52E05389}"/>
              </a:ext>
            </a:extLst>
          </p:cNvPr>
          <p:cNvPicPr>
            <a:picLocks noChangeAspect="1"/>
          </p:cNvPicPr>
          <p:nvPr/>
        </p:nvPicPr>
        <p:blipFill>
          <a:blip r:embed="rId4"/>
          <a:stretch>
            <a:fillRect/>
          </a:stretch>
        </p:blipFill>
        <p:spPr>
          <a:xfrm>
            <a:off x="7091367" y="4357145"/>
            <a:ext cx="3497853" cy="299957"/>
          </a:xfrm>
          <a:prstGeom prst="rect">
            <a:avLst/>
          </a:prstGeom>
        </p:spPr>
      </p:pic>
      <p:pic>
        <p:nvPicPr>
          <p:cNvPr id="25" name="Picture 24">
            <a:extLst>
              <a:ext uri="{FF2B5EF4-FFF2-40B4-BE49-F238E27FC236}">
                <a16:creationId xmlns:a16="http://schemas.microsoft.com/office/drawing/2014/main" id="{676F5471-0317-1D52-35D1-8A79E70B0ACE}"/>
              </a:ext>
            </a:extLst>
          </p:cNvPr>
          <p:cNvPicPr>
            <a:picLocks noChangeAspect="1"/>
          </p:cNvPicPr>
          <p:nvPr/>
        </p:nvPicPr>
        <p:blipFill>
          <a:blip r:embed="rId4"/>
          <a:stretch>
            <a:fillRect/>
          </a:stretch>
        </p:blipFill>
        <p:spPr>
          <a:xfrm>
            <a:off x="7113676" y="4659920"/>
            <a:ext cx="3497853" cy="299957"/>
          </a:xfrm>
          <a:prstGeom prst="rect">
            <a:avLst/>
          </a:prstGeom>
        </p:spPr>
      </p:pic>
      <p:pic>
        <p:nvPicPr>
          <p:cNvPr id="26" name="Picture 25">
            <a:extLst>
              <a:ext uri="{FF2B5EF4-FFF2-40B4-BE49-F238E27FC236}">
                <a16:creationId xmlns:a16="http://schemas.microsoft.com/office/drawing/2014/main" id="{D9181AD9-9FBF-A638-28E3-F1884EC710E2}"/>
              </a:ext>
            </a:extLst>
          </p:cNvPr>
          <p:cNvPicPr>
            <a:picLocks noChangeAspect="1"/>
          </p:cNvPicPr>
          <p:nvPr/>
        </p:nvPicPr>
        <p:blipFill>
          <a:blip r:embed="rId4"/>
          <a:stretch>
            <a:fillRect/>
          </a:stretch>
        </p:blipFill>
        <p:spPr>
          <a:xfrm>
            <a:off x="7307017" y="4958094"/>
            <a:ext cx="3497853" cy="586656"/>
          </a:xfrm>
          <a:prstGeom prst="rect">
            <a:avLst/>
          </a:prstGeom>
        </p:spPr>
      </p:pic>
      <p:pic>
        <p:nvPicPr>
          <p:cNvPr id="27" name="Picture 26">
            <a:extLst>
              <a:ext uri="{FF2B5EF4-FFF2-40B4-BE49-F238E27FC236}">
                <a16:creationId xmlns:a16="http://schemas.microsoft.com/office/drawing/2014/main" id="{3ED481E2-32BC-A91C-798D-2558F1BD8EEB}"/>
              </a:ext>
            </a:extLst>
          </p:cNvPr>
          <p:cNvPicPr>
            <a:picLocks noChangeAspect="1"/>
          </p:cNvPicPr>
          <p:nvPr/>
        </p:nvPicPr>
        <p:blipFill>
          <a:blip r:embed="rId4"/>
          <a:stretch>
            <a:fillRect/>
          </a:stretch>
        </p:blipFill>
        <p:spPr>
          <a:xfrm>
            <a:off x="7411480" y="5555076"/>
            <a:ext cx="3497853" cy="586656"/>
          </a:xfrm>
          <a:prstGeom prst="rect">
            <a:avLst/>
          </a:prstGeom>
        </p:spPr>
      </p:pic>
      <p:pic>
        <p:nvPicPr>
          <p:cNvPr id="28" name="Picture 27">
            <a:extLst>
              <a:ext uri="{FF2B5EF4-FFF2-40B4-BE49-F238E27FC236}">
                <a16:creationId xmlns:a16="http://schemas.microsoft.com/office/drawing/2014/main" id="{0E4A51C7-6349-08FC-B57F-4F84290A0230}"/>
              </a:ext>
            </a:extLst>
          </p:cNvPr>
          <p:cNvPicPr>
            <a:picLocks noChangeAspect="1"/>
          </p:cNvPicPr>
          <p:nvPr/>
        </p:nvPicPr>
        <p:blipFill>
          <a:blip r:embed="rId4"/>
          <a:stretch>
            <a:fillRect/>
          </a:stretch>
        </p:blipFill>
        <p:spPr>
          <a:xfrm>
            <a:off x="7411479" y="6140030"/>
            <a:ext cx="3497853" cy="285263"/>
          </a:xfrm>
          <a:prstGeom prst="rect">
            <a:avLst/>
          </a:prstGeom>
        </p:spPr>
      </p:pic>
      <p:pic>
        <p:nvPicPr>
          <p:cNvPr id="29" name="Picture 28">
            <a:extLst>
              <a:ext uri="{FF2B5EF4-FFF2-40B4-BE49-F238E27FC236}">
                <a16:creationId xmlns:a16="http://schemas.microsoft.com/office/drawing/2014/main" id="{6BBD06BA-637A-12DE-DC87-2464BD58EDE2}"/>
              </a:ext>
            </a:extLst>
          </p:cNvPr>
          <p:cNvPicPr>
            <a:picLocks noChangeAspect="1"/>
          </p:cNvPicPr>
          <p:nvPr/>
        </p:nvPicPr>
        <p:blipFill>
          <a:blip r:embed="rId4"/>
          <a:stretch>
            <a:fillRect/>
          </a:stretch>
        </p:blipFill>
        <p:spPr>
          <a:xfrm>
            <a:off x="7411479" y="6389669"/>
            <a:ext cx="3497853" cy="285263"/>
          </a:xfrm>
          <a:prstGeom prst="rect">
            <a:avLst/>
          </a:prstGeom>
        </p:spPr>
      </p:pic>
    </p:spTree>
    <p:extLst>
      <p:ext uri="{BB962C8B-B14F-4D97-AF65-F5344CB8AC3E}">
        <p14:creationId xmlns:p14="http://schemas.microsoft.com/office/powerpoint/2010/main" val="2130205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5"/>
                                        </p:tgtEl>
                                      </p:cBhvr>
                                    </p:animEffect>
                                    <p:set>
                                      <p:cBhvr>
                                        <p:cTn id="29" dur="1" fill="hold">
                                          <p:stCondLst>
                                            <p:cond delay="499"/>
                                          </p:stCondLst>
                                        </p:cTn>
                                        <p:tgtEl>
                                          <p:spTgt spid="1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17"/>
                                        </p:tgtEl>
                                      </p:cBhvr>
                                    </p:animEffect>
                                    <p:set>
                                      <p:cBhvr>
                                        <p:cTn id="39" dur="1" fill="hold">
                                          <p:stCondLst>
                                            <p:cond delay="499"/>
                                          </p:stCondLst>
                                        </p:cTn>
                                        <p:tgtEl>
                                          <p:spTgt spid="1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18"/>
                                        </p:tgtEl>
                                      </p:cBhvr>
                                    </p:animEffect>
                                    <p:set>
                                      <p:cBhvr>
                                        <p:cTn id="44" dur="1" fill="hold">
                                          <p:stCondLst>
                                            <p:cond delay="499"/>
                                          </p:stCondLst>
                                        </p:cTn>
                                        <p:tgtEl>
                                          <p:spTgt spid="1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9"/>
                                        </p:tgtEl>
                                      </p:cBhvr>
                                    </p:animEffect>
                                    <p:set>
                                      <p:cBhvr>
                                        <p:cTn id="49" dur="1" fill="hold">
                                          <p:stCondLst>
                                            <p:cond delay="499"/>
                                          </p:stCondLst>
                                        </p:cTn>
                                        <p:tgtEl>
                                          <p:spTgt spid="1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1000"/>
                                        <p:tgtEl>
                                          <p:spTgt spid="5"/>
                                        </p:tgtEl>
                                      </p:cBhvr>
                                    </p:animEffect>
                                    <p:anim calcmode="lin" valueType="num">
                                      <p:cBhvr>
                                        <p:cTn id="55" dur="1000" fill="hold"/>
                                        <p:tgtEl>
                                          <p:spTgt spid="5"/>
                                        </p:tgtEl>
                                        <p:attrNameLst>
                                          <p:attrName>ppt_x</p:attrName>
                                        </p:attrNameLst>
                                      </p:cBhvr>
                                      <p:tavLst>
                                        <p:tav tm="0">
                                          <p:val>
                                            <p:strVal val="#ppt_x"/>
                                          </p:val>
                                        </p:tav>
                                        <p:tav tm="100000">
                                          <p:val>
                                            <p:strVal val="#ppt_x"/>
                                          </p:val>
                                        </p:tav>
                                      </p:tavLst>
                                    </p:anim>
                                    <p:anim calcmode="lin" valueType="num">
                                      <p:cBhvr>
                                        <p:cTn id="5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5" presetClass="entr" presetSubtype="0"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2000"/>
                                        <p:tgtEl>
                                          <p:spTgt spid="21"/>
                                        </p:tgtEl>
                                      </p:cBhvr>
                                    </p:animEffect>
                                    <p:anim calcmode="lin" valueType="num">
                                      <p:cBhvr>
                                        <p:cTn id="62" dur="2000" fill="hold"/>
                                        <p:tgtEl>
                                          <p:spTgt spid="21"/>
                                        </p:tgtEl>
                                        <p:attrNameLst>
                                          <p:attrName>ppt_w</p:attrName>
                                        </p:attrNameLst>
                                      </p:cBhvr>
                                      <p:tavLst>
                                        <p:tav tm="0" fmla="#ppt_w*sin(2.5*pi*$)">
                                          <p:val>
                                            <p:fltVal val="0"/>
                                          </p:val>
                                        </p:tav>
                                        <p:tav tm="100000">
                                          <p:val>
                                            <p:fltVal val="1"/>
                                          </p:val>
                                        </p:tav>
                                      </p:tavLst>
                                    </p:anim>
                                    <p:anim calcmode="lin" valueType="num">
                                      <p:cBhvr>
                                        <p:cTn id="63" dur="2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4"/>
                                        </p:tgtEl>
                                      </p:cBhvr>
                                    </p:animEffect>
                                    <p:set>
                                      <p:cBhvr>
                                        <p:cTn id="73" dur="1" fill="hold">
                                          <p:stCondLst>
                                            <p:cond delay="499"/>
                                          </p:stCondLst>
                                        </p:cTn>
                                        <p:tgtEl>
                                          <p:spTgt spid="24"/>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25"/>
                                        </p:tgtEl>
                                      </p:cBhvr>
                                    </p:animEffect>
                                    <p:set>
                                      <p:cBhvr>
                                        <p:cTn id="78" dur="1" fill="hold">
                                          <p:stCondLst>
                                            <p:cond delay="499"/>
                                          </p:stCondLst>
                                        </p:cTn>
                                        <p:tgtEl>
                                          <p:spTgt spid="25"/>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26"/>
                                        </p:tgtEl>
                                      </p:cBhvr>
                                    </p:animEffect>
                                    <p:set>
                                      <p:cBhvr>
                                        <p:cTn id="83" dur="1" fill="hold">
                                          <p:stCondLst>
                                            <p:cond delay="499"/>
                                          </p:stCondLst>
                                        </p:cTn>
                                        <p:tgtEl>
                                          <p:spTgt spid="26"/>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500"/>
                                        <p:tgtEl>
                                          <p:spTgt spid="27"/>
                                        </p:tgtEl>
                                      </p:cBhvr>
                                    </p:animEffect>
                                    <p:set>
                                      <p:cBhvr>
                                        <p:cTn id="88" dur="1" fill="hold">
                                          <p:stCondLst>
                                            <p:cond delay="499"/>
                                          </p:stCondLst>
                                        </p:cTn>
                                        <p:tgtEl>
                                          <p:spTgt spid="27"/>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28"/>
                                        </p:tgtEl>
                                      </p:cBhvr>
                                    </p:animEffect>
                                    <p:set>
                                      <p:cBhvr>
                                        <p:cTn id="93" dur="1" fill="hold">
                                          <p:stCondLst>
                                            <p:cond delay="499"/>
                                          </p:stCondLst>
                                        </p:cTn>
                                        <p:tgtEl>
                                          <p:spTgt spid="28"/>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nodeType="clickEffect">
                                  <p:stCondLst>
                                    <p:cond delay="0"/>
                                  </p:stCondLst>
                                  <p:childTnLst>
                                    <p:animEffect transition="out" filter="fade">
                                      <p:cBhvr>
                                        <p:cTn id="97" dur="500"/>
                                        <p:tgtEl>
                                          <p:spTgt spid="29"/>
                                        </p:tgtEl>
                                      </p:cBhvr>
                                    </p:animEffect>
                                    <p:set>
                                      <p:cBhvr>
                                        <p:cTn id="98"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3B211CFC-B5B3-7A8E-BDB2-46A94C9E30EF}"/>
              </a:ext>
            </a:extLst>
          </p:cNvPr>
          <p:cNvCxnSpPr>
            <a:cxnSpLocks/>
          </p:cNvCxnSpPr>
          <p:nvPr/>
        </p:nvCxnSpPr>
        <p:spPr>
          <a:xfrm>
            <a:off x="6209714" y="198783"/>
            <a:ext cx="0" cy="6240117"/>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02 All About That Bass.m4a">
            <a:hlinkClick r:id="" action="ppaction://media"/>
            <a:extLst>
              <a:ext uri="{FF2B5EF4-FFF2-40B4-BE49-F238E27FC236}">
                <a16:creationId xmlns:a16="http://schemas.microsoft.com/office/drawing/2014/main" id="{4AC3AC8F-0527-9654-D470-6D11102149A8}"/>
              </a:ext>
            </a:extLst>
          </p:cNvPr>
          <p:cNvPicPr>
            <a:picLocks noChangeAspect="1" noChangeArrowheads="1"/>
          </p:cNvPicPr>
          <p:nvPr>
            <a:audi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4838363" y="5126710"/>
            <a:ext cx="487362"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03FD09B2-96E6-BBFA-EA9D-C3C8755C6700}"/>
              </a:ext>
            </a:extLst>
          </p:cNvPr>
          <p:cNvPicPr>
            <a:picLocks noChangeAspect="1"/>
          </p:cNvPicPr>
          <p:nvPr/>
        </p:nvPicPr>
        <p:blipFill>
          <a:blip r:embed="rId5"/>
          <a:stretch>
            <a:fillRect/>
          </a:stretch>
        </p:blipFill>
        <p:spPr>
          <a:xfrm>
            <a:off x="1473979" y="172311"/>
            <a:ext cx="2960091" cy="4326772"/>
          </a:xfrm>
          <a:prstGeom prst="rect">
            <a:avLst/>
          </a:prstGeom>
        </p:spPr>
      </p:pic>
      <p:pic>
        <p:nvPicPr>
          <p:cNvPr id="13" name="Picture 12">
            <a:extLst>
              <a:ext uri="{FF2B5EF4-FFF2-40B4-BE49-F238E27FC236}">
                <a16:creationId xmlns:a16="http://schemas.microsoft.com/office/drawing/2014/main" id="{E5A6294F-C213-5BEB-5B13-4BFD04AC8C9A}"/>
              </a:ext>
            </a:extLst>
          </p:cNvPr>
          <p:cNvPicPr>
            <a:picLocks noChangeAspect="1"/>
          </p:cNvPicPr>
          <p:nvPr/>
        </p:nvPicPr>
        <p:blipFill>
          <a:blip r:embed="rId6"/>
          <a:stretch>
            <a:fillRect/>
          </a:stretch>
        </p:blipFill>
        <p:spPr>
          <a:xfrm>
            <a:off x="1267086" y="4527835"/>
            <a:ext cx="3028797" cy="2095539"/>
          </a:xfrm>
          <a:prstGeom prst="rect">
            <a:avLst/>
          </a:prstGeom>
        </p:spPr>
      </p:pic>
      <p:pic>
        <p:nvPicPr>
          <p:cNvPr id="14" name="Picture 13">
            <a:extLst>
              <a:ext uri="{FF2B5EF4-FFF2-40B4-BE49-F238E27FC236}">
                <a16:creationId xmlns:a16="http://schemas.microsoft.com/office/drawing/2014/main" id="{4FB652AF-8C41-E1E2-4986-6D9381F045E0}"/>
              </a:ext>
            </a:extLst>
          </p:cNvPr>
          <p:cNvPicPr>
            <a:picLocks noChangeAspect="1"/>
          </p:cNvPicPr>
          <p:nvPr/>
        </p:nvPicPr>
        <p:blipFill>
          <a:blip r:embed="rId7"/>
          <a:stretch>
            <a:fillRect/>
          </a:stretch>
        </p:blipFill>
        <p:spPr>
          <a:xfrm>
            <a:off x="1108010" y="4750902"/>
            <a:ext cx="3497853" cy="299957"/>
          </a:xfrm>
          <a:prstGeom prst="rect">
            <a:avLst/>
          </a:prstGeom>
        </p:spPr>
      </p:pic>
      <p:pic>
        <p:nvPicPr>
          <p:cNvPr id="15" name="Picture 14">
            <a:extLst>
              <a:ext uri="{FF2B5EF4-FFF2-40B4-BE49-F238E27FC236}">
                <a16:creationId xmlns:a16="http://schemas.microsoft.com/office/drawing/2014/main" id="{CAA80780-0C0E-6936-F39B-04FE357327C6}"/>
              </a:ext>
            </a:extLst>
          </p:cNvPr>
          <p:cNvPicPr>
            <a:picLocks noChangeAspect="1"/>
          </p:cNvPicPr>
          <p:nvPr/>
        </p:nvPicPr>
        <p:blipFill>
          <a:blip r:embed="rId7"/>
          <a:stretch>
            <a:fillRect/>
          </a:stretch>
        </p:blipFill>
        <p:spPr>
          <a:xfrm>
            <a:off x="1114638" y="5042448"/>
            <a:ext cx="3497853" cy="299957"/>
          </a:xfrm>
          <a:prstGeom prst="rect">
            <a:avLst/>
          </a:prstGeom>
        </p:spPr>
      </p:pic>
      <p:pic>
        <p:nvPicPr>
          <p:cNvPr id="16" name="Picture 15">
            <a:extLst>
              <a:ext uri="{FF2B5EF4-FFF2-40B4-BE49-F238E27FC236}">
                <a16:creationId xmlns:a16="http://schemas.microsoft.com/office/drawing/2014/main" id="{4EFCF0C3-3FC4-6F5E-978B-D5FA34CB7F5C}"/>
              </a:ext>
            </a:extLst>
          </p:cNvPr>
          <p:cNvPicPr>
            <a:picLocks noChangeAspect="1"/>
          </p:cNvPicPr>
          <p:nvPr/>
        </p:nvPicPr>
        <p:blipFill>
          <a:blip r:embed="rId7"/>
          <a:stretch>
            <a:fillRect/>
          </a:stretch>
        </p:blipFill>
        <p:spPr>
          <a:xfrm>
            <a:off x="1088136" y="5314116"/>
            <a:ext cx="3497853" cy="299957"/>
          </a:xfrm>
          <a:prstGeom prst="rect">
            <a:avLst/>
          </a:prstGeom>
        </p:spPr>
      </p:pic>
      <p:pic>
        <p:nvPicPr>
          <p:cNvPr id="17" name="Picture 16">
            <a:extLst>
              <a:ext uri="{FF2B5EF4-FFF2-40B4-BE49-F238E27FC236}">
                <a16:creationId xmlns:a16="http://schemas.microsoft.com/office/drawing/2014/main" id="{33B761B4-3236-52C1-260E-5F80B4A0BC70}"/>
              </a:ext>
            </a:extLst>
          </p:cNvPr>
          <p:cNvPicPr>
            <a:picLocks noChangeAspect="1"/>
          </p:cNvPicPr>
          <p:nvPr/>
        </p:nvPicPr>
        <p:blipFill>
          <a:blip r:embed="rId7"/>
          <a:stretch>
            <a:fillRect/>
          </a:stretch>
        </p:blipFill>
        <p:spPr>
          <a:xfrm>
            <a:off x="1055008" y="5552654"/>
            <a:ext cx="3497853" cy="299957"/>
          </a:xfrm>
          <a:prstGeom prst="rect">
            <a:avLst/>
          </a:prstGeom>
        </p:spPr>
      </p:pic>
      <p:pic>
        <p:nvPicPr>
          <p:cNvPr id="18" name="Picture 17">
            <a:extLst>
              <a:ext uri="{FF2B5EF4-FFF2-40B4-BE49-F238E27FC236}">
                <a16:creationId xmlns:a16="http://schemas.microsoft.com/office/drawing/2014/main" id="{0EB1D407-9D75-D58C-FB87-3EA91679B215}"/>
              </a:ext>
            </a:extLst>
          </p:cNvPr>
          <p:cNvPicPr>
            <a:picLocks noChangeAspect="1"/>
          </p:cNvPicPr>
          <p:nvPr/>
        </p:nvPicPr>
        <p:blipFill>
          <a:blip r:embed="rId7"/>
          <a:stretch>
            <a:fillRect/>
          </a:stretch>
        </p:blipFill>
        <p:spPr>
          <a:xfrm>
            <a:off x="1048384" y="5844201"/>
            <a:ext cx="3497853" cy="246948"/>
          </a:xfrm>
          <a:prstGeom prst="rect">
            <a:avLst/>
          </a:prstGeom>
        </p:spPr>
      </p:pic>
      <p:pic>
        <p:nvPicPr>
          <p:cNvPr id="19" name="Picture 18">
            <a:extLst>
              <a:ext uri="{FF2B5EF4-FFF2-40B4-BE49-F238E27FC236}">
                <a16:creationId xmlns:a16="http://schemas.microsoft.com/office/drawing/2014/main" id="{DB890C9D-CF38-DF91-BCF4-7398E0E3EFB9}"/>
              </a:ext>
            </a:extLst>
          </p:cNvPr>
          <p:cNvPicPr>
            <a:picLocks noChangeAspect="1"/>
          </p:cNvPicPr>
          <p:nvPr/>
        </p:nvPicPr>
        <p:blipFill>
          <a:blip r:embed="rId7"/>
          <a:stretch>
            <a:fillRect/>
          </a:stretch>
        </p:blipFill>
        <p:spPr>
          <a:xfrm>
            <a:off x="1088135" y="6091148"/>
            <a:ext cx="3497853" cy="532225"/>
          </a:xfrm>
          <a:prstGeom prst="rect">
            <a:avLst/>
          </a:prstGeom>
        </p:spPr>
      </p:pic>
      <p:pic>
        <p:nvPicPr>
          <p:cNvPr id="21" name="Picture 20">
            <a:extLst>
              <a:ext uri="{FF2B5EF4-FFF2-40B4-BE49-F238E27FC236}">
                <a16:creationId xmlns:a16="http://schemas.microsoft.com/office/drawing/2014/main" id="{CCA0B904-47BF-8675-F7F1-4EACD27BF136}"/>
              </a:ext>
            </a:extLst>
          </p:cNvPr>
          <p:cNvPicPr>
            <a:picLocks noChangeAspect="1"/>
          </p:cNvPicPr>
          <p:nvPr/>
        </p:nvPicPr>
        <p:blipFill>
          <a:blip r:embed="rId8"/>
          <a:stretch>
            <a:fillRect/>
          </a:stretch>
        </p:blipFill>
        <p:spPr>
          <a:xfrm>
            <a:off x="7770526" y="198783"/>
            <a:ext cx="2947495" cy="4238598"/>
          </a:xfrm>
          <a:prstGeom prst="rect">
            <a:avLst/>
          </a:prstGeom>
        </p:spPr>
      </p:pic>
      <p:pic>
        <p:nvPicPr>
          <p:cNvPr id="23" name="Picture 22">
            <a:extLst>
              <a:ext uri="{FF2B5EF4-FFF2-40B4-BE49-F238E27FC236}">
                <a16:creationId xmlns:a16="http://schemas.microsoft.com/office/drawing/2014/main" id="{F662A36B-9597-2B11-5630-26B56247354D}"/>
              </a:ext>
            </a:extLst>
          </p:cNvPr>
          <p:cNvPicPr>
            <a:picLocks noChangeAspect="1"/>
          </p:cNvPicPr>
          <p:nvPr/>
        </p:nvPicPr>
        <p:blipFill>
          <a:blip r:embed="rId9"/>
          <a:stretch>
            <a:fillRect/>
          </a:stretch>
        </p:blipFill>
        <p:spPr>
          <a:xfrm>
            <a:off x="8123546" y="4456013"/>
            <a:ext cx="1855067" cy="1929499"/>
          </a:xfrm>
          <a:prstGeom prst="rect">
            <a:avLst/>
          </a:prstGeom>
        </p:spPr>
      </p:pic>
      <p:pic>
        <p:nvPicPr>
          <p:cNvPr id="24" name="Picture 23">
            <a:extLst>
              <a:ext uri="{FF2B5EF4-FFF2-40B4-BE49-F238E27FC236}">
                <a16:creationId xmlns:a16="http://schemas.microsoft.com/office/drawing/2014/main" id="{5F93C8D6-1845-2F9B-E935-4755E9B9D17B}"/>
              </a:ext>
            </a:extLst>
          </p:cNvPr>
          <p:cNvPicPr>
            <a:picLocks noChangeAspect="1"/>
          </p:cNvPicPr>
          <p:nvPr/>
        </p:nvPicPr>
        <p:blipFill>
          <a:blip r:embed="rId7"/>
          <a:stretch>
            <a:fillRect/>
          </a:stretch>
        </p:blipFill>
        <p:spPr>
          <a:xfrm>
            <a:off x="7985359" y="4678015"/>
            <a:ext cx="2212190" cy="299957"/>
          </a:xfrm>
          <a:prstGeom prst="rect">
            <a:avLst/>
          </a:prstGeom>
        </p:spPr>
      </p:pic>
      <p:pic>
        <p:nvPicPr>
          <p:cNvPr id="25" name="Picture 24">
            <a:extLst>
              <a:ext uri="{FF2B5EF4-FFF2-40B4-BE49-F238E27FC236}">
                <a16:creationId xmlns:a16="http://schemas.microsoft.com/office/drawing/2014/main" id="{D05CB669-5813-9EB2-5622-AC6359CF8705}"/>
              </a:ext>
            </a:extLst>
          </p:cNvPr>
          <p:cNvPicPr>
            <a:picLocks noChangeAspect="1"/>
          </p:cNvPicPr>
          <p:nvPr/>
        </p:nvPicPr>
        <p:blipFill>
          <a:blip r:embed="rId7"/>
          <a:stretch>
            <a:fillRect/>
          </a:stretch>
        </p:blipFill>
        <p:spPr>
          <a:xfrm>
            <a:off x="7985359" y="4976731"/>
            <a:ext cx="2212190" cy="299957"/>
          </a:xfrm>
          <a:prstGeom prst="rect">
            <a:avLst/>
          </a:prstGeom>
        </p:spPr>
      </p:pic>
      <p:pic>
        <p:nvPicPr>
          <p:cNvPr id="26" name="Picture 25">
            <a:extLst>
              <a:ext uri="{FF2B5EF4-FFF2-40B4-BE49-F238E27FC236}">
                <a16:creationId xmlns:a16="http://schemas.microsoft.com/office/drawing/2014/main" id="{3014312F-438D-630B-15CE-4A1A38FA9CB1}"/>
              </a:ext>
            </a:extLst>
          </p:cNvPr>
          <p:cNvPicPr>
            <a:picLocks noChangeAspect="1"/>
          </p:cNvPicPr>
          <p:nvPr/>
        </p:nvPicPr>
        <p:blipFill>
          <a:blip r:embed="rId7"/>
          <a:stretch>
            <a:fillRect/>
          </a:stretch>
        </p:blipFill>
        <p:spPr>
          <a:xfrm>
            <a:off x="8003777" y="5278559"/>
            <a:ext cx="2212190" cy="299957"/>
          </a:xfrm>
          <a:prstGeom prst="rect">
            <a:avLst/>
          </a:prstGeom>
        </p:spPr>
      </p:pic>
      <p:pic>
        <p:nvPicPr>
          <p:cNvPr id="27" name="Picture 26">
            <a:extLst>
              <a:ext uri="{FF2B5EF4-FFF2-40B4-BE49-F238E27FC236}">
                <a16:creationId xmlns:a16="http://schemas.microsoft.com/office/drawing/2014/main" id="{340E76F5-9128-C000-902B-8280CAC4F42F}"/>
              </a:ext>
            </a:extLst>
          </p:cNvPr>
          <p:cNvPicPr>
            <a:picLocks noChangeAspect="1"/>
          </p:cNvPicPr>
          <p:nvPr/>
        </p:nvPicPr>
        <p:blipFill>
          <a:blip r:embed="rId7"/>
          <a:stretch>
            <a:fillRect/>
          </a:stretch>
        </p:blipFill>
        <p:spPr>
          <a:xfrm>
            <a:off x="8003777" y="5535969"/>
            <a:ext cx="2212190" cy="283182"/>
          </a:xfrm>
          <a:prstGeom prst="rect">
            <a:avLst/>
          </a:prstGeom>
        </p:spPr>
      </p:pic>
      <p:pic>
        <p:nvPicPr>
          <p:cNvPr id="28" name="Picture 27">
            <a:extLst>
              <a:ext uri="{FF2B5EF4-FFF2-40B4-BE49-F238E27FC236}">
                <a16:creationId xmlns:a16="http://schemas.microsoft.com/office/drawing/2014/main" id="{F6F4CEB0-72C0-3389-2B1E-9D7283DB8486}"/>
              </a:ext>
            </a:extLst>
          </p:cNvPr>
          <p:cNvPicPr>
            <a:picLocks noChangeAspect="1"/>
          </p:cNvPicPr>
          <p:nvPr/>
        </p:nvPicPr>
        <p:blipFill>
          <a:blip r:embed="rId7"/>
          <a:stretch>
            <a:fillRect/>
          </a:stretch>
        </p:blipFill>
        <p:spPr>
          <a:xfrm>
            <a:off x="8037408" y="5819150"/>
            <a:ext cx="2212190" cy="299957"/>
          </a:xfrm>
          <a:prstGeom prst="rect">
            <a:avLst/>
          </a:prstGeom>
        </p:spPr>
      </p:pic>
      <p:pic>
        <p:nvPicPr>
          <p:cNvPr id="29" name="Picture 28">
            <a:extLst>
              <a:ext uri="{FF2B5EF4-FFF2-40B4-BE49-F238E27FC236}">
                <a16:creationId xmlns:a16="http://schemas.microsoft.com/office/drawing/2014/main" id="{63B659B9-54C3-9985-2F48-AF675CBBE337}"/>
              </a:ext>
            </a:extLst>
          </p:cNvPr>
          <p:cNvPicPr>
            <a:picLocks noChangeAspect="1"/>
          </p:cNvPicPr>
          <p:nvPr/>
        </p:nvPicPr>
        <p:blipFill>
          <a:blip r:embed="rId7"/>
          <a:stretch>
            <a:fillRect/>
          </a:stretch>
        </p:blipFill>
        <p:spPr>
          <a:xfrm>
            <a:off x="8037408" y="6102331"/>
            <a:ext cx="2212190" cy="299957"/>
          </a:xfrm>
          <a:prstGeom prst="rect">
            <a:avLst/>
          </a:prstGeom>
        </p:spPr>
      </p:pic>
    </p:spTree>
    <p:extLst>
      <p:ext uri="{BB962C8B-B14F-4D97-AF65-F5344CB8AC3E}">
        <p14:creationId xmlns:p14="http://schemas.microsoft.com/office/powerpoint/2010/main" val="27304607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9"/>
                                        </p:tgtEl>
                                      </p:cBhvr>
                                    </p:animEffect>
                                    <p:set>
                                      <p:cBhvr>
                                        <p:cTn id="42" dur="1" fill="hold">
                                          <p:stCondLst>
                                            <p:cond delay="499"/>
                                          </p:stCondLst>
                                        </p:cTn>
                                        <p:tgtEl>
                                          <p:spTgt spid="1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1000"/>
                                        <p:tgtEl>
                                          <p:spTgt spid="5"/>
                                        </p:tgtEl>
                                      </p:cBhvr>
                                    </p:animEffect>
                                    <p:anim calcmode="lin" valueType="num">
                                      <p:cBhvr>
                                        <p:cTn id="53" dur="1000" fill="hold"/>
                                        <p:tgtEl>
                                          <p:spTgt spid="5"/>
                                        </p:tgtEl>
                                        <p:attrNameLst>
                                          <p:attrName>ppt_x</p:attrName>
                                        </p:attrNameLst>
                                      </p:cBhvr>
                                      <p:tavLst>
                                        <p:tav tm="0">
                                          <p:val>
                                            <p:strVal val="#ppt_x"/>
                                          </p:val>
                                        </p:tav>
                                        <p:tav tm="100000">
                                          <p:val>
                                            <p:strVal val="#ppt_x"/>
                                          </p:val>
                                        </p:tav>
                                      </p:tavLst>
                                    </p:anim>
                                    <p:anim calcmode="lin" valueType="num">
                                      <p:cBhvr>
                                        <p:cTn id="5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heel(1)">
                                      <p:cBhvr>
                                        <p:cTn id="59" dur="20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24"/>
                                        </p:tgtEl>
                                      </p:cBhvr>
                                    </p:animEffect>
                                    <p:set>
                                      <p:cBhvr>
                                        <p:cTn id="69" dur="1" fill="hold">
                                          <p:stCondLst>
                                            <p:cond delay="499"/>
                                          </p:stCondLst>
                                        </p:cTn>
                                        <p:tgtEl>
                                          <p:spTgt spid="24"/>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25"/>
                                        </p:tgtEl>
                                      </p:cBhvr>
                                    </p:animEffect>
                                    <p:set>
                                      <p:cBhvr>
                                        <p:cTn id="74" dur="1" fill="hold">
                                          <p:stCondLst>
                                            <p:cond delay="499"/>
                                          </p:stCondLst>
                                        </p:cTn>
                                        <p:tgtEl>
                                          <p:spTgt spid="2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26"/>
                                        </p:tgtEl>
                                      </p:cBhvr>
                                    </p:animEffect>
                                    <p:set>
                                      <p:cBhvr>
                                        <p:cTn id="79" dur="1" fill="hold">
                                          <p:stCondLst>
                                            <p:cond delay="499"/>
                                          </p:stCondLst>
                                        </p:cTn>
                                        <p:tgtEl>
                                          <p:spTgt spid="26"/>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27"/>
                                        </p:tgtEl>
                                      </p:cBhvr>
                                    </p:animEffect>
                                    <p:set>
                                      <p:cBhvr>
                                        <p:cTn id="84" dur="1" fill="hold">
                                          <p:stCondLst>
                                            <p:cond delay="499"/>
                                          </p:stCondLst>
                                        </p:cTn>
                                        <p:tgtEl>
                                          <p:spTgt spid="27"/>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28"/>
                                        </p:tgtEl>
                                      </p:cBhvr>
                                    </p:animEffect>
                                    <p:set>
                                      <p:cBhvr>
                                        <p:cTn id="89" dur="1" fill="hold">
                                          <p:stCondLst>
                                            <p:cond delay="499"/>
                                          </p:stCondLst>
                                        </p:cTn>
                                        <p:tgtEl>
                                          <p:spTgt spid="28"/>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nodeType="clickEffect">
                                  <p:stCondLst>
                                    <p:cond delay="0"/>
                                  </p:stCondLst>
                                  <p:childTnLst>
                                    <p:animEffect transition="out" filter="fade">
                                      <p:cBhvr>
                                        <p:cTn id="93" dur="500"/>
                                        <p:tgtEl>
                                          <p:spTgt spid="29"/>
                                        </p:tgtEl>
                                      </p:cBhvr>
                                    </p:animEffect>
                                    <p:set>
                                      <p:cBhvr>
                                        <p:cTn id="94"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5" fill="hold" display="0">
                  <p:stCondLst>
                    <p:cond delay="indefinite"/>
                  </p:stCondLst>
                  <p:endCondLst>
                    <p:cond evt="onStopAudio" delay="0">
                      <p:tgtEl>
                        <p:sldTgt/>
                      </p:tgtEl>
                    </p:cond>
                    <p:cond evt="onNext" delay="0">
                      <p:tgtEl>
                        <p:sldTgt/>
                      </p:tgtEl>
                    </p:cond>
                  </p:endCondLst>
                </p:cTn>
                <p:tgtEl>
                  <p:spTgt spid="8"/>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97F8B53D-74DE-33AE-C9C1-9F35B93097D5}"/>
              </a:ext>
            </a:extLst>
          </p:cNvPr>
          <p:cNvCxnSpPr>
            <a:cxnSpLocks/>
          </p:cNvCxnSpPr>
          <p:nvPr/>
        </p:nvCxnSpPr>
        <p:spPr>
          <a:xfrm>
            <a:off x="5863225" y="234961"/>
            <a:ext cx="0" cy="6203939"/>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8A9CC0D-634C-0492-4F2F-4A2FA7462F75}"/>
              </a:ext>
            </a:extLst>
          </p:cNvPr>
          <p:cNvPicPr>
            <a:picLocks noChangeAspect="1"/>
          </p:cNvPicPr>
          <p:nvPr/>
        </p:nvPicPr>
        <p:blipFill>
          <a:blip r:embed="rId2"/>
          <a:stretch>
            <a:fillRect/>
          </a:stretch>
        </p:blipFill>
        <p:spPr>
          <a:xfrm>
            <a:off x="1631722" y="234961"/>
            <a:ext cx="2991582" cy="4188214"/>
          </a:xfrm>
          <a:prstGeom prst="rect">
            <a:avLst/>
          </a:prstGeom>
        </p:spPr>
      </p:pic>
      <p:pic>
        <p:nvPicPr>
          <p:cNvPr id="12" name="Picture 11">
            <a:extLst>
              <a:ext uri="{FF2B5EF4-FFF2-40B4-BE49-F238E27FC236}">
                <a16:creationId xmlns:a16="http://schemas.microsoft.com/office/drawing/2014/main" id="{BB6970EB-E125-21FB-CC6A-0D0E2D5BF248}"/>
              </a:ext>
            </a:extLst>
          </p:cNvPr>
          <p:cNvPicPr>
            <a:picLocks noChangeAspect="1"/>
          </p:cNvPicPr>
          <p:nvPr/>
        </p:nvPicPr>
        <p:blipFill>
          <a:blip r:embed="rId3"/>
          <a:stretch>
            <a:fillRect/>
          </a:stretch>
        </p:blipFill>
        <p:spPr>
          <a:xfrm>
            <a:off x="1724291" y="4423175"/>
            <a:ext cx="2416168" cy="2255853"/>
          </a:xfrm>
          <a:prstGeom prst="rect">
            <a:avLst/>
          </a:prstGeom>
        </p:spPr>
      </p:pic>
      <p:pic>
        <p:nvPicPr>
          <p:cNvPr id="16" name="Picture 15">
            <a:extLst>
              <a:ext uri="{FF2B5EF4-FFF2-40B4-BE49-F238E27FC236}">
                <a16:creationId xmlns:a16="http://schemas.microsoft.com/office/drawing/2014/main" id="{8EC1C69C-1FA0-F8F2-0348-E9D69F8E6848}"/>
              </a:ext>
            </a:extLst>
          </p:cNvPr>
          <p:cNvPicPr>
            <a:picLocks noChangeAspect="1"/>
          </p:cNvPicPr>
          <p:nvPr/>
        </p:nvPicPr>
        <p:blipFill>
          <a:blip r:embed="rId4"/>
          <a:stretch>
            <a:fillRect/>
          </a:stretch>
        </p:blipFill>
        <p:spPr>
          <a:xfrm>
            <a:off x="7585992" y="3994266"/>
            <a:ext cx="3194837" cy="2702443"/>
          </a:xfrm>
          <a:prstGeom prst="rect">
            <a:avLst/>
          </a:prstGeom>
        </p:spPr>
      </p:pic>
      <p:grpSp>
        <p:nvGrpSpPr>
          <p:cNvPr id="27" name="Group 26">
            <a:extLst>
              <a:ext uri="{FF2B5EF4-FFF2-40B4-BE49-F238E27FC236}">
                <a16:creationId xmlns:a16="http://schemas.microsoft.com/office/drawing/2014/main" id="{0637D85B-A97C-3C30-BA48-08E58F3B96CB}"/>
              </a:ext>
            </a:extLst>
          </p:cNvPr>
          <p:cNvGrpSpPr/>
          <p:nvPr/>
        </p:nvGrpSpPr>
        <p:grpSpPr>
          <a:xfrm>
            <a:off x="7526703" y="234961"/>
            <a:ext cx="2960091" cy="3747349"/>
            <a:chOff x="7526703" y="234961"/>
            <a:chExt cx="2960091" cy="3747349"/>
          </a:xfrm>
        </p:grpSpPr>
        <p:pic>
          <p:nvPicPr>
            <p:cNvPr id="18" name="Picture 17">
              <a:extLst>
                <a:ext uri="{FF2B5EF4-FFF2-40B4-BE49-F238E27FC236}">
                  <a16:creationId xmlns:a16="http://schemas.microsoft.com/office/drawing/2014/main" id="{2C0B07D2-1940-5A5F-1B5A-44353A83D0DE}"/>
                </a:ext>
              </a:extLst>
            </p:cNvPr>
            <p:cNvPicPr>
              <a:picLocks noChangeAspect="1"/>
            </p:cNvPicPr>
            <p:nvPr/>
          </p:nvPicPr>
          <p:blipFill>
            <a:blip r:embed="rId5"/>
            <a:stretch>
              <a:fillRect/>
            </a:stretch>
          </p:blipFill>
          <p:spPr>
            <a:xfrm>
              <a:off x="7923487" y="234961"/>
              <a:ext cx="1857930" cy="724277"/>
            </a:xfrm>
            <a:prstGeom prst="rect">
              <a:avLst/>
            </a:prstGeom>
          </p:spPr>
        </p:pic>
        <p:pic>
          <p:nvPicPr>
            <p:cNvPr id="20" name="Picture 19">
              <a:extLst>
                <a:ext uri="{FF2B5EF4-FFF2-40B4-BE49-F238E27FC236}">
                  <a16:creationId xmlns:a16="http://schemas.microsoft.com/office/drawing/2014/main" id="{4CEDDDDB-BFA4-39BC-BB1B-25D54A21CEBC}"/>
                </a:ext>
              </a:extLst>
            </p:cNvPr>
            <p:cNvPicPr>
              <a:picLocks noChangeAspect="1"/>
            </p:cNvPicPr>
            <p:nvPr/>
          </p:nvPicPr>
          <p:blipFill>
            <a:blip r:embed="rId6"/>
            <a:stretch>
              <a:fillRect/>
            </a:stretch>
          </p:blipFill>
          <p:spPr>
            <a:xfrm>
              <a:off x="7526703" y="959238"/>
              <a:ext cx="2960091" cy="3023072"/>
            </a:xfrm>
            <a:prstGeom prst="rect">
              <a:avLst/>
            </a:prstGeom>
          </p:spPr>
        </p:pic>
      </p:grpSp>
      <p:pic>
        <p:nvPicPr>
          <p:cNvPr id="21" name="Picture 20">
            <a:extLst>
              <a:ext uri="{FF2B5EF4-FFF2-40B4-BE49-F238E27FC236}">
                <a16:creationId xmlns:a16="http://schemas.microsoft.com/office/drawing/2014/main" id="{B3E4D4C7-98E2-E9A1-5104-13D4A0233082}"/>
              </a:ext>
            </a:extLst>
          </p:cNvPr>
          <p:cNvPicPr>
            <a:picLocks noChangeAspect="1"/>
          </p:cNvPicPr>
          <p:nvPr/>
        </p:nvPicPr>
        <p:blipFill>
          <a:blip r:embed="rId7"/>
          <a:stretch>
            <a:fillRect/>
          </a:stretch>
        </p:blipFill>
        <p:spPr>
          <a:xfrm>
            <a:off x="1631723" y="4671390"/>
            <a:ext cx="2568026" cy="299957"/>
          </a:xfrm>
          <a:prstGeom prst="rect">
            <a:avLst/>
          </a:prstGeom>
        </p:spPr>
      </p:pic>
      <p:pic>
        <p:nvPicPr>
          <p:cNvPr id="22" name="Picture 21">
            <a:extLst>
              <a:ext uri="{FF2B5EF4-FFF2-40B4-BE49-F238E27FC236}">
                <a16:creationId xmlns:a16="http://schemas.microsoft.com/office/drawing/2014/main" id="{AFBBDD50-196F-860E-7E4F-8CE392C1F2DC}"/>
              </a:ext>
            </a:extLst>
          </p:cNvPr>
          <p:cNvPicPr>
            <a:picLocks noChangeAspect="1"/>
          </p:cNvPicPr>
          <p:nvPr/>
        </p:nvPicPr>
        <p:blipFill>
          <a:blip r:embed="rId7"/>
          <a:stretch>
            <a:fillRect/>
          </a:stretch>
        </p:blipFill>
        <p:spPr>
          <a:xfrm>
            <a:off x="1644779" y="4957180"/>
            <a:ext cx="2568026" cy="299957"/>
          </a:xfrm>
          <a:prstGeom prst="rect">
            <a:avLst/>
          </a:prstGeom>
        </p:spPr>
      </p:pic>
      <p:pic>
        <p:nvPicPr>
          <p:cNvPr id="23" name="Picture 22">
            <a:extLst>
              <a:ext uri="{FF2B5EF4-FFF2-40B4-BE49-F238E27FC236}">
                <a16:creationId xmlns:a16="http://schemas.microsoft.com/office/drawing/2014/main" id="{7342CBDC-B1F9-AEDF-C17D-6DF7808E0ABA}"/>
              </a:ext>
            </a:extLst>
          </p:cNvPr>
          <p:cNvPicPr>
            <a:picLocks noChangeAspect="1"/>
          </p:cNvPicPr>
          <p:nvPr/>
        </p:nvPicPr>
        <p:blipFill>
          <a:blip r:embed="rId7"/>
          <a:stretch>
            <a:fillRect/>
          </a:stretch>
        </p:blipFill>
        <p:spPr>
          <a:xfrm>
            <a:off x="1634954" y="5220664"/>
            <a:ext cx="2568026" cy="570478"/>
          </a:xfrm>
          <a:prstGeom prst="rect">
            <a:avLst/>
          </a:prstGeom>
        </p:spPr>
      </p:pic>
      <p:pic>
        <p:nvPicPr>
          <p:cNvPr id="24" name="Picture 23">
            <a:extLst>
              <a:ext uri="{FF2B5EF4-FFF2-40B4-BE49-F238E27FC236}">
                <a16:creationId xmlns:a16="http://schemas.microsoft.com/office/drawing/2014/main" id="{34DEB257-00FA-12E4-6662-0A10680589B5}"/>
              </a:ext>
            </a:extLst>
          </p:cNvPr>
          <p:cNvPicPr>
            <a:picLocks noChangeAspect="1"/>
          </p:cNvPicPr>
          <p:nvPr/>
        </p:nvPicPr>
        <p:blipFill>
          <a:blip r:embed="rId7"/>
          <a:stretch>
            <a:fillRect/>
          </a:stretch>
        </p:blipFill>
        <p:spPr>
          <a:xfrm>
            <a:off x="1644779" y="5810961"/>
            <a:ext cx="2568026" cy="299957"/>
          </a:xfrm>
          <a:prstGeom prst="rect">
            <a:avLst/>
          </a:prstGeom>
        </p:spPr>
      </p:pic>
      <p:pic>
        <p:nvPicPr>
          <p:cNvPr id="25" name="Picture 24">
            <a:extLst>
              <a:ext uri="{FF2B5EF4-FFF2-40B4-BE49-F238E27FC236}">
                <a16:creationId xmlns:a16="http://schemas.microsoft.com/office/drawing/2014/main" id="{067A3016-C872-7D80-49D8-813C969046B6}"/>
              </a:ext>
            </a:extLst>
          </p:cNvPr>
          <p:cNvPicPr>
            <a:picLocks noChangeAspect="1"/>
          </p:cNvPicPr>
          <p:nvPr/>
        </p:nvPicPr>
        <p:blipFill>
          <a:blip r:embed="rId7"/>
          <a:stretch>
            <a:fillRect/>
          </a:stretch>
        </p:blipFill>
        <p:spPr>
          <a:xfrm>
            <a:off x="1572433" y="6082796"/>
            <a:ext cx="2568026" cy="299957"/>
          </a:xfrm>
          <a:prstGeom prst="rect">
            <a:avLst/>
          </a:prstGeom>
        </p:spPr>
      </p:pic>
      <p:pic>
        <p:nvPicPr>
          <p:cNvPr id="26" name="Picture 25">
            <a:extLst>
              <a:ext uri="{FF2B5EF4-FFF2-40B4-BE49-F238E27FC236}">
                <a16:creationId xmlns:a16="http://schemas.microsoft.com/office/drawing/2014/main" id="{762F1C2E-F977-74D3-2B15-16A7F2EA7423}"/>
              </a:ext>
            </a:extLst>
          </p:cNvPr>
          <p:cNvPicPr>
            <a:picLocks noChangeAspect="1"/>
          </p:cNvPicPr>
          <p:nvPr/>
        </p:nvPicPr>
        <p:blipFill>
          <a:blip r:embed="rId7"/>
          <a:stretch>
            <a:fillRect/>
          </a:stretch>
        </p:blipFill>
        <p:spPr>
          <a:xfrm>
            <a:off x="1572433" y="6368586"/>
            <a:ext cx="2568026" cy="299957"/>
          </a:xfrm>
          <a:prstGeom prst="rect">
            <a:avLst/>
          </a:prstGeom>
        </p:spPr>
      </p:pic>
      <p:pic>
        <p:nvPicPr>
          <p:cNvPr id="28" name="Picture 27">
            <a:extLst>
              <a:ext uri="{FF2B5EF4-FFF2-40B4-BE49-F238E27FC236}">
                <a16:creationId xmlns:a16="http://schemas.microsoft.com/office/drawing/2014/main" id="{92BD8935-5456-AC52-7AB9-55F839187E26}"/>
              </a:ext>
            </a:extLst>
          </p:cNvPr>
          <p:cNvPicPr>
            <a:picLocks noChangeAspect="1"/>
          </p:cNvPicPr>
          <p:nvPr/>
        </p:nvPicPr>
        <p:blipFill>
          <a:blip r:embed="rId7"/>
          <a:stretch>
            <a:fillRect/>
          </a:stretch>
        </p:blipFill>
        <p:spPr>
          <a:xfrm>
            <a:off x="7572998" y="4479005"/>
            <a:ext cx="2568026" cy="299957"/>
          </a:xfrm>
          <a:prstGeom prst="rect">
            <a:avLst/>
          </a:prstGeom>
        </p:spPr>
      </p:pic>
      <p:pic>
        <p:nvPicPr>
          <p:cNvPr id="29" name="Picture 28">
            <a:extLst>
              <a:ext uri="{FF2B5EF4-FFF2-40B4-BE49-F238E27FC236}">
                <a16:creationId xmlns:a16="http://schemas.microsoft.com/office/drawing/2014/main" id="{C08F453C-1485-8FC9-07DC-5A930B62542D}"/>
              </a:ext>
            </a:extLst>
          </p:cNvPr>
          <p:cNvPicPr>
            <a:picLocks noChangeAspect="1"/>
          </p:cNvPicPr>
          <p:nvPr/>
        </p:nvPicPr>
        <p:blipFill>
          <a:blip r:embed="rId7"/>
          <a:stretch>
            <a:fillRect/>
          </a:stretch>
        </p:blipFill>
        <p:spPr>
          <a:xfrm>
            <a:off x="7568439" y="4759084"/>
            <a:ext cx="2568026" cy="299957"/>
          </a:xfrm>
          <a:prstGeom prst="rect">
            <a:avLst/>
          </a:prstGeom>
        </p:spPr>
      </p:pic>
      <p:pic>
        <p:nvPicPr>
          <p:cNvPr id="30" name="Picture 29">
            <a:extLst>
              <a:ext uri="{FF2B5EF4-FFF2-40B4-BE49-F238E27FC236}">
                <a16:creationId xmlns:a16="http://schemas.microsoft.com/office/drawing/2014/main" id="{D13D5E74-D4BD-4F87-285D-B7BA08723537}"/>
              </a:ext>
            </a:extLst>
          </p:cNvPr>
          <p:cNvPicPr>
            <a:picLocks noChangeAspect="1"/>
          </p:cNvPicPr>
          <p:nvPr/>
        </p:nvPicPr>
        <p:blipFill>
          <a:blip r:embed="rId7"/>
          <a:stretch>
            <a:fillRect/>
          </a:stretch>
        </p:blipFill>
        <p:spPr>
          <a:xfrm>
            <a:off x="7568439" y="5045530"/>
            <a:ext cx="2568026" cy="299957"/>
          </a:xfrm>
          <a:prstGeom prst="rect">
            <a:avLst/>
          </a:prstGeom>
        </p:spPr>
      </p:pic>
      <p:pic>
        <p:nvPicPr>
          <p:cNvPr id="31" name="Picture 30">
            <a:extLst>
              <a:ext uri="{FF2B5EF4-FFF2-40B4-BE49-F238E27FC236}">
                <a16:creationId xmlns:a16="http://schemas.microsoft.com/office/drawing/2014/main" id="{6DE3E763-0CD4-0A14-CFCF-06EDF518C43C}"/>
              </a:ext>
            </a:extLst>
          </p:cNvPr>
          <p:cNvPicPr>
            <a:picLocks noChangeAspect="1"/>
          </p:cNvPicPr>
          <p:nvPr/>
        </p:nvPicPr>
        <p:blipFill>
          <a:blip r:embed="rId7"/>
          <a:stretch>
            <a:fillRect/>
          </a:stretch>
        </p:blipFill>
        <p:spPr>
          <a:xfrm>
            <a:off x="7540150" y="5319242"/>
            <a:ext cx="2568026" cy="299957"/>
          </a:xfrm>
          <a:prstGeom prst="rect">
            <a:avLst/>
          </a:prstGeom>
        </p:spPr>
      </p:pic>
      <p:pic>
        <p:nvPicPr>
          <p:cNvPr id="32" name="Picture 31">
            <a:extLst>
              <a:ext uri="{FF2B5EF4-FFF2-40B4-BE49-F238E27FC236}">
                <a16:creationId xmlns:a16="http://schemas.microsoft.com/office/drawing/2014/main" id="{47B70B13-C684-BC51-0245-33B27457DF72}"/>
              </a:ext>
            </a:extLst>
          </p:cNvPr>
          <p:cNvPicPr>
            <a:picLocks noChangeAspect="1"/>
          </p:cNvPicPr>
          <p:nvPr/>
        </p:nvPicPr>
        <p:blipFill>
          <a:blip r:embed="rId7"/>
          <a:stretch>
            <a:fillRect/>
          </a:stretch>
        </p:blipFill>
        <p:spPr>
          <a:xfrm>
            <a:off x="7585992" y="5679300"/>
            <a:ext cx="3419938" cy="431618"/>
          </a:xfrm>
          <a:prstGeom prst="rect">
            <a:avLst/>
          </a:prstGeom>
        </p:spPr>
      </p:pic>
      <p:pic>
        <p:nvPicPr>
          <p:cNvPr id="33" name="Picture 32">
            <a:extLst>
              <a:ext uri="{FF2B5EF4-FFF2-40B4-BE49-F238E27FC236}">
                <a16:creationId xmlns:a16="http://schemas.microsoft.com/office/drawing/2014/main" id="{61FFF265-1A52-9514-B668-CFC81BA8FCB5}"/>
              </a:ext>
            </a:extLst>
          </p:cNvPr>
          <p:cNvPicPr>
            <a:picLocks noChangeAspect="1"/>
          </p:cNvPicPr>
          <p:nvPr/>
        </p:nvPicPr>
        <p:blipFill>
          <a:blip r:embed="rId7"/>
          <a:stretch>
            <a:fillRect/>
          </a:stretch>
        </p:blipFill>
        <p:spPr>
          <a:xfrm>
            <a:off x="7523471" y="6144792"/>
            <a:ext cx="2568026" cy="299957"/>
          </a:xfrm>
          <a:prstGeom prst="rect">
            <a:avLst/>
          </a:prstGeom>
        </p:spPr>
      </p:pic>
      <p:pic>
        <p:nvPicPr>
          <p:cNvPr id="34" name="Picture 33">
            <a:extLst>
              <a:ext uri="{FF2B5EF4-FFF2-40B4-BE49-F238E27FC236}">
                <a16:creationId xmlns:a16="http://schemas.microsoft.com/office/drawing/2014/main" id="{E748C867-C549-2BE4-BE4C-704E67E19F69}"/>
              </a:ext>
            </a:extLst>
          </p:cNvPr>
          <p:cNvPicPr>
            <a:picLocks noChangeAspect="1"/>
          </p:cNvPicPr>
          <p:nvPr/>
        </p:nvPicPr>
        <p:blipFill>
          <a:blip r:embed="rId7"/>
          <a:stretch>
            <a:fillRect/>
          </a:stretch>
        </p:blipFill>
        <p:spPr>
          <a:xfrm>
            <a:off x="7536465" y="6396752"/>
            <a:ext cx="2568026" cy="299957"/>
          </a:xfrm>
          <a:prstGeom prst="rect">
            <a:avLst/>
          </a:prstGeom>
        </p:spPr>
      </p:pic>
    </p:spTree>
    <p:extLst>
      <p:ext uri="{BB962C8B-B14F-4D97-AF65-F5344CB8AC3E}">
        <p14:creationId xmlns:p14="http://schemas.microsoft.com/office/powerpoint/2010/main" val="26448520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2"/>
                                        </p:tgtEl>
                                      </p:cBhvr>
                                    </p:animEffect>
                                    <p:set>
                                      <p:cBhvr>
                                        <p:cTn id="22" dur="1" fill="hold">
                                          <p:stCondLst>
                                            <p:cond delay="499"/>
                                          </p:stCondLst>
                                        </p:cTn>
                                        <p:tgtEl>
                                          <p:spTgt spid="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3"/>
                                        </p:tgtEl>
                                      </p:cBhvr>
                                    </p:animEffect>
                                    <p:set>
                                      <p:cBhvr>
                                        <p:cTn id="27" dur="1" fill="hold">
                                          <p:stCondLst>
                                            <p:cond delay="499"/>
                                          </p:stCondLst>
                                        </p:cTn>
                                        <p:tgtEl>
                                          <p:spTgt spid="2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4"/>
                                        </p:tgtEl>
                                      </p:cBhvr>
                                    </p:animEffect>
                                    <p:set>
                                      <p:cBhvr>
                                        <p:cTn id="32" dur="1" fill="hold">
                                          <p:stCondLst>
                                            <p:cond delay="499"/>
                                          </p:stCondLst>
                                        </p:cTn>
                                        <p:tgtEl>
                                          <p:spTgt spid="2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25"/>
                                        </p:tgtEl>
                                      </p:cBhvr>
                                    </p:animEffect>
                                    <p:set>
                                      <p:cBhvr>
                                        <p:cTn id="37" dur="1" fill="hold">
                                          <p:stCondLst>
                                            <p:cond delay="499"/>
                                          </p:stCondLst>
                                        </p:cTn>
                                        <p:tgtEl>
                                          <p:spTgt spid="2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26"/>
                                        </p:tgtEl>
                                      </p:cBhvr>
                                    </p:animEffect>
                                    <p:set>
                                      <p:cBhvr>
                                        <p:cTn id="42" dur="1" fill="hold">
                                          <p:stCondLst>
                                            <p:cond delay="499"/>
                                          </p:stCondLst>
                                        </p:cTn>
                                        <p:tgtEl>
                                          <p:spTgt spid="2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1000" fill="hold"/>
                                        <p:tgtEl>
                                          <p:spTgt spid="27"/>
                                        </p:tgtEl>
                                        <p:attrNameLst>
                                          <p:attrName>ppt_w</p:attrName>
                                        </p:attrNameLst>
                                      </p:cBhvr>
                                      <p:tavLst>
                                        <p:tav tm="0">
                                          <p:val>
                                            <p:fltVal val="0"/>
                                          </p:val>
                                        </p:tav>
                                        <p:tav tm="100000">
                                          <p:val>
                                            <p:strVal val="#ppt_w"/>
                                          </p:val>
                                        </p:tav>
                                      </p:tavLst>
                                    </p:anim>
                                    <p:anim calcmode="lin" valueType="num">
                                      <p:cBhvr>
                                        <p:cTn id="55" dur="1000" fill="hold"/>
                                        <p:tgtEl>
                                          <p:spTgt spid="27"/>
                                        </p:tgtEl>
                                        <p:attrNameLst>
                                          <p:attrName>ppt_h</p:attrName>
                                        </p:attrNameLst>
                                      </p:cBhvr>
                                      <p:tavLst>
                                        <p:tav tm="0">
                                          <p:val>
                                            <p:fltVal val="0"/>
                                          </p:val>
                                        </p:tav>
                                        <p:tav tm="100000">
                                          <p:val>
                                            <p:strVal val="#ppt_h"/>
                                          </p:val>
                                        </p:tav>
                                      </p:tavLst>
                                    </p:anim>
                                    <p:anim calcmode="lin" valueType="num">
                                      <p:cBhvr>
                                        <p:cTn id="56" dur="1000" fill="hold"/>
                                        <p:tgtEl>
                                          <p:spTgt spid="27"/>
                                        </p:tgtEl>
                                        <p:attrNameLst>
                                          <p:attrName>style.rotation</p:attrName>
                                        </p:attrNameLst>
                                      </p:cBhvr>
                                      <p:tavLst>
                                        <p:tav tm="0">
                                          <p:val>
                                            <p:fltVal val="90"/>
                                          </p:val>
                                        </p:tav>
                                        <p:tav tm="100000">
                                          <p:val>
                                            <p:fltVal val="0"/>
                                          </p:val>
                                        </p:tav>
                                      </p:tavLst>
                                    </p:anim>
                                    <p:animEffect transition="in" filter="fade">
                                      <p:cBhvr>
                                        <p:cTn id="57" dur="10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8"/>
                                        </p:tgtEl>
                                      </p:cBhvr>
                                    </p:animEffect>
                                    <p:set>
                                      <p:cBhvr>
                                        <p:cTn id="67" dur="1" fill="hold">
                                          <p:stCondLst>
                                            <p:cond delay="499"/>
                                          </p:stCondLst>
                                        </p:cTn>
                                        <p:tgtEl>
                                          <p:spTgt spid="28"/>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29"/>
                                        </p:tgtEl>
                                      </p:cBhvr>
                                    </p:animEffect>
                                    <p:set>
                                      <p:cBhvr>
                                        <p:cTn id="72" dur="1" fill="hold">
                                          <p:stCondLst>
                                            <p:cond delay="499"/>
                                          </p:stCondLst>
                                        </p:cTn>
                                        <p:tgtEl>
                                          <p:spTgt spid="2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30"/>
                                        </p:tgtEl>
                                      </p:cBhvr>
                                    </p:animEffect>
                                    <p:set>
                                      <p:cBhvr>
                                        <p:cTn id="77" dur="1" fill="hold">
                                          <p:stCondLst>
                                            <p:cond delay="499"/>
                                          </p:stCondLst>
                                        </p:cTn>
                                        <p:tgtEl>
                                          <p:spTgt spid="30"/>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31"/>
                                        </p:tgtEl>
                                      </p:cBhvr>
                                    </p:animEffect>
                                    <p:set>
                                      <p:cBhvr>
                                        <p:cTn id="82" dur="1" fill="hold">
                                          <p:stCondLst>
                                            <p:cond delay="499"/>
                                          </p:stCondLst>
                                        </p:cTn>
                                        <p:tgtEl>
                                          <p:spTgt spid="31"/>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32"/>
                                        </p:tgtEl>
                                      </p:cBhvr>
                                    </p:animEffect>
                                    <p:set>
                                      <p:cBhvr>
                                        <p:cTn id="87" dur="1" fill="hold">
                                          <p:stCondLst>
                                            <p:cond delay="499"/>
                                          </p:stCondLst>
                                        </p:cTn>
                                        <p:tgtEl>
                                          <p:spTgt spid="32"/>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33"/>
                                        </p:tgtEl>
                                      </p:cBhvr>
                                    </p:animEffect>
                                    <p:set>
                                      <p:cBhvr>
                                        <p:cTn id="92" dur="1" fill="hold">
                                          <p:stCondLst>
                                            <p:cond delay="499"/>
                                          </p:stCondLst>
                                        </p:cTn>
                                        <p:tgtEl>
                                          <p:spTgt spid="33"/>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34"/>
                                        </p:tgtEl>
                                      </p:cBhvr>
                                    </p:animEffect>
                                    <p:set>
                                      <p:cBhvr>
                                        <p:cTn id="97"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A8271166-162A-15D6-1BE0-43077CBF7D73}"/>
              </a:ext>
            </a:extLst>
          </p:cNvPr>
          <p:cNvCxnSpPr>
            <a:cxnSpLocks/>
          </p:cNvCxnSpPr>
          <p:nvPr/>
        </p:nvCxnSpPr>
        <p:spPr>
          <a:xfrm>
            <a:off x="6311996" y="220363"/>
            <a:ext cx="0" cy="6269814"/>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B255A4A-671E-5B22-C96B-D1799A283104}"/>
              </a:ext>
            </a:extLst>
          </p:cNvPr>
          <p:cNvPicPr>
            <a:picLocks noChangeAspect="1"/>
          </p:cNvPicPr>
          <p:nvPr/>
        </p:nvPicPr>
        <p:blipFill>
          <a:blip r:embed="rId2"/>
          <a:stretch>
            <a:fillRect/>
          </a:stretch>
        </p:blipFill>
        <p:spPr>
          <a:xfrm>
            <a:off x="1629108" y="172582"/>
            <a:ext cx="2983548" cy="6234545"/>
          </a:xfrm>
          <a:prstGeom prst="rect">
            <a:avLst/>
          </a:prstGeom>
        </p:spPr>
      </p:pic>
      <p:pic>
        <p:nvPicPr>
          <p:cNvPr id="10" name="Picture 9">
            <a:extLst>
              <a:ext uri="{FF2B5EF4-FFF2-40B4-BE49-F238E27FC236}">
                <a16:creationId xmlns:a16="http://schemas.microsoft.com/office/drawing/2014/main" id="{52C186E3-B611-B0D4-DB6F-96859180E813}"/>
              </a:ext>
            </a:extLst>
          </p:cNvPr>
          <p:cNvPicPr>
            <a:picLocks noChangeAspect="1"/>
          </p:cNvPicPr>
          <p:nvPr/>
        </p:nvPicPr>
        <p:blipFill>
          <a:blip r:embed="rId3"/>
          <a:stretch>
            <a:fillRect/>
          </a:stretch>
        </p:blipFill>
        <p:spPr>
          <a:xfrm>
            <a:off x="1516452" y="4439479"/>
            <a:ext cx="2983548" cy="299957"/>
          </a:xfrm>
          <a:prstGeom prst="rect">
            <a:avLst/>
          </a:prstGeom>
        </p:spPr>
      </p:pic>
      <p:pic>
        <p:nvPicPr>
          <p:cNvPr id="11" name="Picture 10">
            <a:extLst>
              <a:ext uri="{FF2B5EF4-FFF2-40B4-BE49-F238E27FC236}">
                <a16:creationId xmlns:a16="http://schemas.microsoft.com/office/drawing/2014/main" id="{638982A0-AF1D-4BCE-8095-2DB4F7B7B2EC}"/>
              </a:ext>
            </a:extLst>
          </p:cNvPr>
          <p:cNvPicPr>
            <a:picLocks noChangeAspect="1"/>
          </p:cNvPicPr>
          <p:nvPr/>
        </p:nvPicPr>
        <p:blipFill>
          <a:blip r:embed="rId3"/>
          <a:stretch>
            <a:fillRect/>
          </a:stretch>
        </p:blipFill>
        <p:spPr>
          <a:xfrm>
            <a:off x="1516452" y="4725445"/>
            <a:ext cx="2983548" cy="299957"/>
          </a:xfrm>
          <a:prstGeom prst="rect">
            <a:avLst/>
          </a:prstGeom>
        </p:spPr>
      </p:pic>
      <p:pic>
        <p:nvPicPr>
          <p:cNvPr id="12" name="Picture 11">
            <a:extLst>
              <a:ext uri="{FF2B5EF4-FFF2-40B4-BE49-F238E27FC236}">
                <a16:creationId xmlns:a16="http://schemas.microsoft.com/office/drawing/2014/main" id="{81E312BA-F4BC-C3EF-898D-E3260E4A9C5F}"/>
              </a:ext>
            </a:extLst>
          </p:cNvPr>
          <p:cNvPicPr>
            <a:picLocks noChangeAspect="1"/>
          </p:cNvPicPr>
          <p:nvPr/>
        </p:nvPicPr>
        <p:blipFill>
          <a:blip r:embed="rId3"/>
          <a:stretch>
            <a:fillRect/>
          </a:stretch>
        </p:blipFill>
        <p:spPr>
          <a:xfrm>
            <a:off x="1535272" y="4991533"/>
            <a:ext cx="2983548" cy="299957"/>
          </a:xfrm>
          <a:prstGeom prst="rect">
            <a:avLst/>
          </a:prstGeom>
        </p:spPr>
      </p:pic>
      <p:pic>
        <p:nvPicPr>
          <p:cNvPr id="13" name="Picture 12">
            <a:extLst>
              <a:ext uri="{FF2B5EF4-FFF2-40B4-BE49-F238E27FC236}">
                <a16:creationId xmlns:a16="http://schemas.microsoft.com/office/drawing/2014/main" id="{6E34D820-2C69-72F3-87C7-4A2A70A9B57F}"/>
              </a:ext>
            </a:extLst>
          </p:cNvPr>
          <p:cNvPicPr>
            <a:picLocks noChangeAspect="1"/>
          </p:cNvPicPr>
          <p:nvPr/>
        </p:nvPicPr>
        <p:blipFill>
          <a:blip r:embed="rId3"/>
          <a:stretch>
            <a:fillRect/>
          </a:stretch>
        </p:blipFill>
        <p:spPr>
          <a:xfrm>
            <a:off x="1432257" y="5270012"/>
            <a:ext cx="2983548" cy="273576"/>
          </a:xfrm>
          <a:prstGeom prst="rect">
            <a:avLst/>
          </a:prstGeom>
        </p:spPr>
      </p:pic>
      <p:pic>
        <p:nvPicPr>
          <p:cNvPr id="14" name="Picture 13">
            <a:extLst>
              <a:ext uri="{FF2B5EF4-FFF2-40B4-BE49-F238E27FC236}">
                <a16:creationId xmlns:a16="http://schemas.microsoft.com/office/drawing/2014/main" id="{5CFD23BA-FA1F-462B-EBDB-33E4D9E1C332}"/>
              </a:ext>
            </a:extLst>
          </p:cNvPr>
          <p:cNvPicPr>
            <a:picLocks noChangeAspect="1"/>
          </p:cNvPicPr>
          <p:nvPr/>
        </p:nvPicPr>
        <p:blipFill>
          <a:blip r:embed="rId3"/>
          <a:stretch>
            <a:fillRect/>
          </a:stretch>
        </p:blipFill>
        <p:spPr>
          <a:xfrm>
            <a:off x="1449134" y="5564993"/>
            <a:ext cx="2983548" cy="273576"/>
          </a:xfrm>
          <a:prstGeom prst="rect">
            <a:avLst/>
          </a:prstGeom>
        </p:spPr>
      </p:pic>
      <p:pic>
        <p:nvPicPr>
          <p:cNvPr id="15" name="Picture 14">
            <a:extLst>
              <a:ext uri="{FF2B5EF4-FFF2-40B4-BE49-F238E27FC236}">
                <a16:creationId xmlns:a16="http://schemas.microsoft.com/office/drawing/2014/main" id="{77457609-E0A7-0FCB-56DE-9B6FF93F522A}"/>
              </a:ext>
            </a:extLst>
          </p:cNvPr>
          <p:cNvPicPr>
            <a:picLocks noChangeAspect="1"/>
          </p:cNvPicPr>
          <p:nvPr/>
        </p:nvPicPr>
        <p:blipFill>
          <a:blip r:embed="rId3"/>
          <a:stretch>
            <a:fillRect/>
          </a:stretch>
        </p:blipFill>
        <p:spPr>
          <a:xfrm>
            <a:off x="1449134" y="5817091"/>
            <a:ext cx="2983548" cy="273576"/>
          </a:xfrm>
          <a:prstGeom prst="rect">
            <a:avLst/>
          </a:prstGeom>
        </p:spPr>
      </p:pic>
      <p:pic>
        <p:nvPicPr>
          <p:cNvPr id="16" name="Picture 15">
            <a:extLst>
              <a:ext uri="{FF2B5EF4-FFF2-40B4-BE49-F238E27FC236}">
                <a16:creationId xmlns:a16="http://schemas.microsoft.com/office/drawing/2014/main" id="{61FDD6C1-238E-13C3-DB1E-7CAB33A361B6}"/>
              </a:ext>
            </a:extLst>
          </p:cNvPr>
          <p:cNvPicPr>
            <a:picLocks noChangeAspect="1"/>
          </p:cNvPicPr>
          <p:nvPr/>
        </p:nvPicPr>
        <p:blipFill>
          <a:blip r:embed="rId3"/>
          <a:stretch>
            <a:fillRect/>
          </a:stretch>
        </p:blipFill>
        <p:spPr>
          <a:xfrm>
            <a:off x="1450192" y="6074164"/>
            <a:ext cx="2983548" cy="273576"/>
          </a:xfrm>
          <a:prstGeom prst="rect">
            <a:avLst/>
          </a:prstGeom>
        </p:spPr>
      </p:pic>
      <p:pic>
        <p:nvPicPr>
          <p:cNvPr id="22" name="Picture 21">
            <a:extLst>
              <a:ext uri="{FF2B5EF4-FFF2-40B4-BE49-F238E27FC236}">
                <a16:creationId xmlns:a16="http://schemas.microsoft.com/office/drawing/2014/main" id="{8AB62B72-D736-49B9-73A9-24D8610757BC}"/>
              </a:ext>
            </a:extLst>
          </p:cNvPr>
          <p:cNvPicPr>
            <a:picLocks noChangeAspect="1"/>
          </p:cNvPicPr>
          <p:nvPr/>
        </p:nvPicPr>
        <p:blipFill>
          <a:blip r:embed="rId4"/>
          <a:stretch>
            <a:fillRect/>
          </a:stretch>
        </p:blipFill>
        <p:spPr>
          <a:xfrm>
            <a:off x="7715410" y="4072284"/>
            <a:ext cx="2633737" cy="2605109"/>
          </a:xfrm>
          <a:prstGeom prst="rect">
            <a:avLst/>
          </a:prstGeom>
        </p:spPr>
      </p:pic>
      <p:grpSp>
        <p:nvGrpSpPr>
          <p:cNvPr id="27" name="Group 26">
            <a:extLst>
              <a:ext uri="{FF2B5EF4-FFF2-40B4-BE49-F238E27FC236}">
                <a16:creationId xmlns:a16="http://schemas.microsoft.com/office/drawing/2014/main" id="{6713F064-19AF-C141-3B8A-2F12A9E6583E}"/>
              </a:ext>
            </a:extLst>
          </p:cNvPr>
          <p:cNvGrpSpPr/>
          <p:nvPr/>
        </p:nvGrpSpPr>
        <p:grpSpPr>
          <a:xfrm>
            <a:off x="7467405" y="172582"/>
            <a:ext cx="3010476" cy="3899702"/>
            <a:chOff x="7467405" y="172582"/>
            <a:chExt cx="3010476" cy="3899702"/>
          </a:xfrm>
        </p:grpSpPr>
        <p:pic>
          <p:nvPicPr>
            <p:cNvPr id="24" name="Picture 23">
              <a:extLst>
                <a:ext uri="{FF2B5EF4-FFF2-40B4-BE49-F238E27FC236}">
                  <a16:creationId xmlns:a16="http://schemas.microsoft.com/office/drawing/2014/main" id="{13A53AC0-D0B0-5D60-C2EE-A25179BD6E98}"/>
                </a:ext>
              </a:extLst>
            </p:cNvPr>
            <p:cNvPicPr>
              <a:picLocks noChangeAspect="1"/>
            </p:cNvPicPr>
            <p:nvPr/>
          </p:nvPicPr>
          <p:blipFill>
            <a:blip r:embed="rId5"/>
            <a:stretch>
              <a:fillRect/>
            </a:stretch>
          </p:blipFill>
          <p:spPr>
            <a:xfrm>
              <a:off x="8144447" y="172582"/>
              <a:ext cx="1656392" cy="705384"/>
            </a:xfrm>
            <a:prstGeom prst="rect">
              <a:avLst/>
            </a:prstGeom>
          </p:spPr>
        </p:pic>
        <p:pic>
          <p:nvPicPr>
            <p:cNvPr id="26" name="Picture 25">
              <a:extLst>
                <a:ext uri="{FF2B5EF4-FFF2-40B4-BE49-F238E27FC236}">
                  <a16:creationId xmlns:a16="http://schemas.microsoft.com/office/drawing/2014/main" id="{16FD4DCD-2868-4C01-359A-DF216459E472}"/>
                </a:ext>
              </a:extLst>
            </p:cNvPr>
            <p:cNvPicPr>
              <a:picLocks noChangeAspect="1"/>
            </p:cNvPicPr>
            <p:nvPr/>
          </p:nvPicPr>
          <p:blipFill>
            <a:blip r:embed="rId6"/>
            <a:stretch>
              <a:fillRect/>
            </a:stretch>
          </p:blipFill>
          <p:spPr>
            <a:xfrm>
              <a:off x="7467405" y="847674"/>
              <a:ext cx="3010476" cy="3224610"/>
            </a:xfrm>
            <a:prstGeom prst="rect">
              <a:avLst/>
            </a:prstGeom>
          </p:spPr>
        </p:pic>
      </p:grpSp>
      <p:pic>
        <p:nvPicPr>
          <p:cNvPr id="29" name="Picture 28">
            <a:extLst>
              <a:ext uri="{FF2B5EF4-FFF2-40B4-BE49-F238E27FC236}">
                <a16:creationId xmlns:a16="http://schemas.microsoft.com/office/drawing/2014/main" id="{5239471E-F7F5-FBFD-C2E8-482C5BD44A7E}"/>
              </a:ext>
            </a:extLst>
          </p:cNvPr>
          <p:cNvPicPr>
            <a:picLocks noChangeAspect="1"/>
          </p:cNvPicPr>
          <p:nvPr/>
        </p:nvPicPr>
        <p:blipFill>
          <a:blip r:embed="rId3"/>
          <a:stretch>
            <a:fillRect/>
          </a:stretch>
        </p:blipFill>
        <p:spPr>
          <a:xfrm>
            <a:off x="7715410" y="4533288"/>
            <a:ext cx="2983548" cy="299957"/>
          </a:xfrm>
          <a:prstGeom prst="rect">
            <a:avLst/>
          </a:prstGeom>
        </p:spPr>
      </p:pic>
      <p:pic>
        <p:nvPicPr>
          <p:cNvPr id="30" name="Picture 29">
            <a:extLst>
              <a:ext uri="{FF2B5EF4-FFF2-40B4-BE49-F238E27FC236}">
                <a16:creationId xmlns:a16="http://schemas.microsoft.com/office/drawing/2014/main" id="{F3BCBC3A-6E06-E4DD-7214-7A5215BC22FA}"/>
              </a:ext>
            </a:extLst>
          </p:cNvPr>
          <p:cNvPicPr>
            <a:picLocks noChangeAspect="1"/>
          </p:cNvPicPr>
          <p:nvPr/>
        </p:nvPicPr>
        <p:blipFill>
          <a:blip r:embed="rId3"/>
          <a:stretch>
            <a:fillRect/>
          </a:stretch>
        </p:blipFill>
        <p:spPr>
          <a:xfrm>
            <a:off x="7673180" y="4800916"/>
            <a:ext cx="2983548" cy="299957"/>
          </a:xfrm>
          <a:prstGeom prst="rect">
            <a:avLst/>
          </a:prstGeom>
        </p:spPr>
      </p:pic>
      <p:pic>
        <p:nvPicPr>
          <p:cNvPr id="31" name="Picture 30">
            <a:extLst>
              <a:ext uri="{FF2B5EF4-FFF2-40B4-BE49-F238E27FC236}">
                <a16:creationId xmlns:a16="http://schemas.microsoft.com/office/drawing/2014/main" id="{92C9468A-A865-77B2-6A57-73FBC46C78B8}"/>
              </a:ext>
            </a:extLst>
          </p:cNvPr>
          <p:cNvPicPr>
            <a:picLocks noChangeAspect="1"/>
          </p:cNvPicPr>
          <p:nvPr/>
        </p:nvPicPr>
        <p:blipFill>
          <a:blip r:embed="rId3"/>
          <a:stretch>
            <a:fillRect/>
          </a:stretch>
        </p:blipFill>
        <p:spPr>
          <a:xfrm>
            <a:off x="7673180" y="5068544"/>
            <a:ext cx="2983548" cy="299957"/>
          </a:xfrm>
          <a:prstGeom prst="rect">
            <a:avLst/>
          </a:prstGeom>
        </p:spPr>
      </p:pic>
      <p:pic>
        <p:nvPicPr>
          <p:cNvPr id="32" name="Picture 31">
            <a:extLst>
              <a:ext uri="{FF2B5EF4-FFF2-40B4-BE49-F238E27FC236}">
                <a16:creationId xmlns:a16="http://schemas.microsoft.com/office/drawing/2014/main" id="{2C784B7A-3210-F76E-C22E-9998D1F3615A}"/>
              </a:ext>
            </a:extLst>
          </p:cNvPr>
          <p:cNvPicPr>
            <a:picLocks noChangeAspect="1"/>
          </p:cNvPicPr>
          <p:nvPr/>
        </p:nvPicPr>
        <p:blipFill>
          <a:blip r:embed="rId3"/>
          <a:stretch>
            <a:fillRect/>
          </a:stretch>
        </p:blipFill>
        <p:spPr>
          <a:xfrm>
            <a:off x="7715410" y="5366601"/>
            <a:ext cx="2983548" cy="724066"/>
          </a:xfrm>
          <a:prstGeom prst="rect">
            <a:avLst/>
          </a:prstGeom>
        </p:spPr>
      </p:pic>
      <p:pic>
        <p:nvPicPr>
          <p:cNvPr id="33" name="Picture 32">
            <a:extLst>
              <a:ext uri="{FF2B5EF4-FFF2-40B4-BE49-F238E27FC236}">
                <a16:creationId xmlns:a16="http://schemas.microsoft.com/office/drawing/2014/main" id="{A42F414A-AC9F-F7C8-C030-944E5AE4E810}"/>
              </a:ext>
            </a:extLst>
          </p:cNvPr>
          <p:cNvPicPr>
            <a:picLocks noChangeAspect="1"/>
          </p:cNvPicPr>
          <p:nvPr/>
        </p:nvPicPr>
        <p:blipFill>
          <a:blip r:embed="rId3"/>
          <a:stretch>
            <a:fillRect/>
          </a:stretch>
        </p:blipFill>
        <p:spPr>
          <a:xfrm>
            <a:off x="7691380" y="6063064"/>
            <a:ext cx="2983548" cy="299957"/>
          </a:xfrm>
          <a:prstGeom prst="rect">
            <a:avLst/>
          </a:prstGeom>
        </p:spPr>
      </p:pic>
      <p:pic>
        <p:nvPicPr>
          <p:cNvPr id="34" name="Picture 33">
            <a:extLst>
              <a:ext uri="{FF2B5EF4-FFF2-40B4-BE49-F238E27FC236}">
                <a16:creationId xmlns:a16="http://schemas.microsoft.com/office/drawing/2014/main" id="{7489D916-5438-2AA3-3219-34AC290DE040}"/>
              </a:ext>
            </a:extLst>
          </p:cNvPr>
          <p:cNvPicPr>
            <a:picLocks noChangeAspect="1"/>
          </p:cNvPicPr>
          <p:nvPr/>
        </p:nvPicPr>
        <p:blipFill>
          <a:blip r:embed="rId3"/>
          <a:stretch>
            <a:fillRect/>
          </a:stretch>
        </p:blipFill>
        <p:spPr>
          <a:xfrm>
            <a:off x="7546723" y="6356395"/>
            <a:ext cx="2983548" cy="299957"/>
          </a:xfrm>
          <a:prstGeom prst="rect">
            <a:avLst/>
          </a:prstGeom>
        </p:spPr>
      </p:pic>
    </p:spTree>
    <p:extLst>
      <p:ext uri="{BB962C8B-B14F-4D97-AF65-F5344CB8AC3E}">
        <p14:creationId xmlns:p14="http://schemas.microsoft.com/office/powerpoint/2010/main" val="20012648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1000" fill="hold"/>
                                        <p:tgtEl>
                                          <p:spTgt spid="27"/>
                                        </p:tgtEl>
                                        <p:attrNameLst>
                                          <p:attrName>ppt_w</p:attrName>
                                        </p:attrNameLst>
                                      </p:cBhvr>
                                      <p:tavLst>
                                        <p:tav tm="0">
                                          <p:val>
                                            <p:fltVal val="0"/>
                                          </p:val>
                                        </p:tav>
                                        <p:tav tm="100000">
                                          <p:val>
                                            <p:strVal val="#ppt_w"/>
                                          </p:val>
                                        </p:tav>
                                      </p:tavLst>
                                    </p:anim>
                                    <p:anim calcmode="lin" valueType="num">
                                      <p:cBhvr>
                                        <p:cTn id="55" dur="1000" fill="hold"/>
                                        <p:tgtEl>
                                          <p:spTgt spid="27"/>
                                        </p:tgtEl>
                                        <p:attrNameLst>
                                          <p:attrName>ppt_h</p:attrName>
                                        </p:attrNameLst>
                                      </p:cBhvr>
                                      <p:tavLst>
                                        <p:tav tm="0">
                                          <p:val>
                                            <p:fltVal val="0"/>
                                          </p:val>
                                        </p:tav>
                                        <p:tav tm="100000">
                                          <p:val>
                                            <p:strVal val="#ppt_h"/>
                                          </p:val>
                                        </p:tav>
                                      </p:tavLst>
                                    </p:anim>
                                    <p:anim calcmode="lin" valueType="num">
                                      <p:cBhvr>
                                        <p:cTn id="56" dur="1000" fill="hold"/>
                                        <p:tgtEl>
                                          <p:spTgt spid="27"/>
                                        </p:tgtEl>
                                        <p:attrNameLst>
                                          <p:attrName>style.rotation</p:attrName>
                                        </p:attrNameLst>
                                      </p:cBhvr>
                                      <p:tavLst>
                                        <p:tav tm="0">
                                          <p:val>
                                            <p:fltVal val="90"/>
                                          </p:val>
                                        </p:tav>
                                        <p:tav tm="100000">
                                          <p:val>
                                            <p:fltVal val="0"/>
                                          </p:val>
                                        </p:tav>
                                      </p:tavLst>
                                    </p:anim>
                                    <p:animEffect transition="in" filter="fade">
                                      <p:cBhvr>
                                        <p:cTn id="57" dur="10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9"/>
                                        </p:tgtEl>
                                      </p:cBhvr>
                                    </p:animEffect>
                                    <p:set>
                                      <p:cBhvr>
                                        <p:cTn id="67" dur="1" fill="hold">
                                          <p:stCondLst>
                                            <p:cond delay="499"/>
                                          </p:stCondLst>
                                        </p:cTn>
                                        <p:tgtEl>
                                          <p:spTgt spid="29"/>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30"/>
                                        </p:tgtEl>
                                      </p:cBhvr>
                                    </p:animEffect>
                                    <p:set>
                                      <p:cBhvr>
                                        <p:cTn id="72" dur="1" fill="hold">
                                          <p:stCondLst>
                                            <p:cond delay="499"/>
                                          </p:stCondLst>
                                        </p:cTn>
                                        <p:tgtEl>
                                          <p:spTgt spid="30"/>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31"/>
                                        </p:tgtEl>
                                      </p:cBhvr>
                                    </p:animEffect>
                                    <p:set>
                                      <p:cBhvr>
                                        <p:cTn id="77" dur="1" fill="hold">
                                          <p:stCondLst>
                                            <p:cond delay="499"/>
                                          </p:stCondLst>
                                        </p:cTn>
                                        <p:tgtEl>
                                          <p:spTgt spid="31"/>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32"/>
                                        </p:tgtEl>
                                      </p:cBhvr>
                                    </p:animEffect>
                                    <p:set>
                                      <p:cBhvr>
                                        <p:cTn id="82" dur="1" fill="hold">
                                          <p:stCondLst>
                                            <p:cond delay="499"/>
                                          </p:stCondLst>
                                        </p:cTn>
                                        <p:tgtEl>
                                          <p:spTgt spid="32"/>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33"/>
                                        </p:tgtEl>
                                      </p:cBhvr>
                                    </p:animEffect>
                                    <p:set>
                                      <p:cBhvr>
                                        <p:cTn id="87" dur="1" fill="hold">
                                          <p:stCondLst>
                                            <p:cond delay="499"/>
                                          </p:stCondLst>
                                        </p:cTn>
                                        <p:tgtEl>
                                          <p:spTgt spid="33"/>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34"/>
                                        </p:tgtEl>
                                      </p:cBhvr>
                                    </p:animEffect>
                                    <p:set>
                                      <p:cBhvr>
                                        <p:cTn id="92"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Connector 1">
            <a:extLst>
              <a:ext uri="{FF2B5EF4-FFF2-40B4-BE49-F238E27FC236}">
                <a16:creationId xmlns:a16="http://schemas.microsoft.com/office/drawing/2014/main" id="{28F97A6B-FBD9-5728-7912-5AEAB4AEDAF4}"/>
              </a:ext>
            </a:extLst>
          </p:cNvPr>
          <p:cNvCxnSpPr>
            <a:cxnSpLocks/>
          </p:cNvCxnSpPr>
          <p:nvPr/>
        </p:nvCxnSpPr>
        <p:spPr>
          <a:xfrm>
            <a:off x="6246706" y="190996"/>
            <a:ext cx="0" cy="6426941"/>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9315255-21FA-27C4-7C98-40FE1DF0F7B9}"/>
              </a:ext>
            </a:extLst>
          </p:cNvPr>
          <p:cNvPicPr>
            <a:picLocks noChangeAspect="1"/>
          </p:cNvPicPr>
          <p:nvPr/>
        </p:nvPicPr>
        <p:blipFill>
          <a:blip r:embed="rId2"/>
          <a:stretch>
            <a:fillRect/>
          </a:stretch>
        </p:blipFill>
        <p:spPr>
          <a:xfrm>
            <a:off x="1774018" y="190996"/>
            <a:ext cx="2985284" cy="4314175"/>
          </a:xfrm>
          <a:prstGeom prst="rect">
            <a:avLst/>
          </a:prstGeom>
        </p:spPr>
      </p:pic>
      <p:pic>
        <p:nvPicPr>
          <p:cNvPr id="12" name="Picture 11">
            <a:extLst>
              <a:ext uri="{FF2B5EF4-FFF2-40B4-BE49-F238E27FC236}">
                <a16:creationId xmlns:a16="http://schemas.microsoft.com/office/drawing/2014/main" id="{625A2915-F113-68A4-625E-DA5B9D0A0FFB}"/>
              </a:ext>
            </a:extLst>
          </p:cNvPr>
          <p:cNvPicPr>
            <a:picLocks noChangeAspect="1"/>
          </p:cNvPicPr>
          <p:nvPr/>
        </p:nvPicPr>
        <p:blipFill>
          <a:blip r:embed="rId3"/>
          <a:stretch>
            <a:fillRect/>
          </a:stretch>
        </p:blipFill>
        <p:spPr>
          <a:xfrm>
            <a:off x="1974738" y="4538048"/>
            <a:ext cx="2593658" cy="2164245"/>
          </a:xfrm>
          <a:prstGeom prst="rect">
            <a:avLst/>
          </a:prstGeom>
        </p:spPr>
      </p:pic>
      <p:pic>
        <p:nvPicPr>
          <p:cNvPr id="13" name="Picture 12">
            <a:extLst>
              <a:ext uri="{FF2B5EF4-FFF2-40B4-BE49-F238E27FC236}">
                <a16:creationId xmlns:a16="http://schemas.microsoft.com/office/drawing/2014/main" id="{1096DC3B-5A9D-1DEA-C50C-40C52F9A962E}"/>
              </a:ext>
            </a:extLst>
          </p:cNvPr>
          <p:cNvPicPr>
            <a:picLocks noChangeAspect="1"/>
          </p:cNvPicPr>
          <p:nvPr/>
        </p:nvPicPr>
        <p:blipFill>
          <a:blip r:embed="rId4"/>
          <a:stretch>
            <a:fillRect/>
          </a:stretch>
        </p:blipFill>
        <p:spPr>
          <a:xfrm>
            <a:off x="1686170" y="4777410"/>
            <a:ext cx="2983548" cy="299957"/>
          </a:xfrm>
          <a:prstGeom prst="rect">
            <a:avLst/>
          </a:prstGeom>
        </p:spPr>
      </p:pic>
      <p:pic>
        <p:nvPicPr>
          <p:cNvPr id="14" name="Picture 13">
            <a:extLst>
              <a:ext uri="{FF2B5EF4-FFF2-40B4-BE49-F238E27FC236}">
                <a16:creationId xmlns:a16="http://schemas.microsoft.com/office/drawing/2014/main" id="{39EE8AB5-1E28-85DC-0BCA-A32D33059D02}"/>
              </a:ext>
            </a:extLst>
          </p:cNvPr>
          <p:cNvPicPr>
            <a:picLocks noChangeAspect="1"/>
          </p:cNvPicPr>
          <p:nvPr/>
        </p:nvPicPr>
        <p:blipFill>
          <a:blip r:embed="rId4"/>
          <a:stretch>
            <a:fillRect/>
          </a:stretch>
        </p:blipFill>
        <p:spPr>
          <a:xfrm>
            <a:off x="1775754" y="5058059"/>
            <a:ext cx="2983548" cy="299957"/>
          </a:xfrm>
          <a:prstGeom prst="rect">
            <a:avLst/>
          </a:prstGeom>
        </p:spPr>
      </p:pic>
      <p:pic>
        <p:nvPicPr>
          <p:cNvPr id="15" name="Picture 14">
            <a:extLst>
              <a:ext uri="{FF2B5EF4-FFF2-40B4-BE49-F238E27FC236}">
                <a16:creationId xmlns:a16="http://schemas.microsoft.com/office/drawing/2014/main" id="{62D822CF-175D-56E6-2961-3F6FB9297F21}"/>
              </a:ext>
            </a:extLst>
          </p:cNvPr>
          <p:cNvPicPr>
            <a:picLocks noChangeAspect="1"/>
          </p:cNvPicPr>
          <p:nvPr/>
        </p:nvPicPr>
        <p:blipFill>
          <a:blip r:embed="rId4"/>
          <a:stretch>
            <a:fillRect/>
          </a:stretch>
        </p:blipFill>
        <p:spPr>
          <a:xfrm>
            <a:off x="1898468" y="5349606"/>
            <a:ext cx="2983548" cy="494603"/>
          </a:xfrm>
          <a:prstGeom prst="rect">
            <a:avLst/>
          </a:prstGeom>
        </p:spPr>
      </p:pic>
      <p:pic>
        <p:nvPicPr>
          <p:cNvPr id="16" name="Picture 15">
            <a:extLst>
              <a:ext uri="{FF2B5EF4-FFF2-40B4-BE49-F238E27FC236}">
                <a16:creationId xmlns:a16="http://schemas.microsoft.com/office/drawing/2014/main" id="{DED07191-C2E3-B95C-5EB1-FB0037485C91}"/>
              </a:ext>
            </a:extLst>
          </p:cNvPr>
          <p:cNvPicPr>
            <a:picLocks noChangeAspect="1"/>
          </p:cNvPicPr>
          <p:nvPr/>
        </p:nvPicPr>
        <p:blipFill>
          <a:blip r:embed="rId4"/>
          <a:stretch>
            <a:fillRect/>
          </a:stretch>
        </p:blipFill>
        <p:spPr>
          <a:xfrm>
            <a:off x="1775754" y="5861345"/>
            <a:ext cx="2983548" cy="299957"/>
          </a:xfrm>
          <a:prstGeom prst="rect">
            <a:avLst/>
          </a:prstGeom>
        </p:spPr>
      </p:pic>
      <p:pic>
        <p:nvPicPr>
          <p:cNvPr id="17" name="Picture 16">
            <a:extLst>
              <a:ext uri="{FF2B5EF4-FFF2-40B4-BE49-F238E27FC236}">
                <a16:creationId xmlns:a16="http://schemas.microsoft.com/office/drawing/2014/main" id="{64120757-DCB5-024C-334C-F1F64F43E3CE}"/>
              </a:ext>
            </a:extLst>
          </p:cNvPr>
          <p:cNvPicPr>
            <a:picLocks noChangeAspect="1"/>
          </p:cNvPicPr>
          <p:nvPr/>
        </p:nvPicPr>
        <p:blipFill>
          <a:blip r:embed="rId4"/>
          <a:stretch>
            <a:fillRect/>
          </a:stretch>
        </p:blipFill>
        <p:spPr>
          <a:xfrm>
            <a:off x="1815510" y="6161302"/>
            <a:ext cx="2983548" cy="299957"/>
          </a:xfrm>
          <a:prstGeom prst="rect">
            <a:avLst/>
          </a:prstGeom>
        </p:spPr>
      </p:pic>
      <p:pic>
        <p:nvPicPr>
          <p:cNvPr id="18" name="Picture 17">
            <a:extLst>
              <a:ext uri="{FF2B5EF4-FFF2-40B4-BE49-F238E27FC236}">
                <a16:creationId xmlns:a16="http://schemas.microsoft.com/office/drawing/2014/main" id="{0BC6B0C3-2615-D74C-4E0D-0C83169F9A53}"/>
              </a:ext>
            </a:extLst>
          </p:cNvPr>
          <p:cNvPicPr>
            <a:picLocks noChangeAspect="1"/>
          </p:cNvPicPr>
          <p:nvPr/>
        </p:nvPicPr>
        <p:blipFill>
          <a:blip r:embed="rId4"/>
          <a:stretch>
            <a:fillRect/>
          </a:stretch>
        </p:blipFill>
        <p:spPr>
          <a:xfrm>
            <a:off x="1629665" y="6391574"/>
            <a:ext cx="2983548" cy="299957"/>
          </a:xfrm>
          <a:prstGeom prst="rect">
            <a:avLst/>
          </a:prstGeom>
        </p:spPr>
      </p:pic>
      <p:pic>
        <p:nvPicPr>
          <p:cNvPr id="20" name="Picture 19">
            <a:extLst>
              <a:ext uri="{FF2B5EF4-FFF2-40B4-BE49-F238E27FC236}">
                <a16:creationId xmlns:a16="http://schemas.microsoft.com/office/drawing/2014/main" id="{3911A287-4810-A4B3-A356-58B61C3D3B06}"/>
              </a:ext>
            </a:extLst>
          </p:cNvPr>
          <p:cNvPicPr>
            <a:picLocks noChangeAspect="1"/>
          </p:cNvPicPr>
          <p:nvPr/>
        </p:nvPicPr>
        <p:blipFill>
          <a:blip r:embed="rId5"/>
          <a:stretch>
            <a:fillRect/>
          </a:stretch>
        </p:blipFill>
        <p:spPr>
          <a:xfrm>
            <a:off x="7524807" y="190996"/>
            <a:ext cx="2960091" cy="4074849"/>
          </a:xfrm>
          <a:prstGeom prst="rect">
            <a:avLst/>
          </a:prstGeom>
        </p:spPr>
      </p:pic>
      <p:pic>
        <p:nvPicPr>
          <p:cNvPr id="22" name="Picture 21">
            <a:extLst>
              <a:ext uri="{FF2B5EF4-FFF2-40B4-BE49-F238E27FC236}">
                <a16:creationId xmlns:a16="http://schemas.microsoft.com/office/drawing/2014/main" id="{6705630B-4E20-A7A2-1186-AAD30D1D5B42}"/>
              </a:ext>
            </a:extLst>
          </p:cNvPr>
          <p:cNvPicPr>
            <a:picLocks noChangeAspect="1"/>
          </p:cNvPicPr>
          <p:nvPr/>
        </p:nvPicPr>
        <p:blipFill>
          <a:blip r:embed="rId6"/>
          <a:stretch>
            <a:fillRect/>
          </a:stretch>
        </p:blipFill>
        <p:spPr>
          <a:xfrm>
            <a:off x="8191829" y="4303405"/>
            <a:ext cx="1626046" cy="1809263"/>
          </a:xfrm>
          <a:prstGeom prst="rect">
            <a:avLst/>
          </a:prstGeom>
        </p:spPr>
      </p:pic>
      <p:pic>
        <p:nvPicPr>
          <p:cNvPr id="23" name="Picture 22">
            <a:extLst>
              <a:ext uri="{FF2B5EF4-FFF2-40B4-BE49-F238E27FC236}">
                <a16:creationId xmlns:a16="http://schemas.microsoft.com/office/drawing/2014/main" id="{E9686A56-FD35-4D21-FB68-FAEED4D7A61E}"/>
              </a:ext>
            </a:extLst>
          </p:cNvPr>
          <p:cNvPicPr>
            <a:picLocks noChangeAspect="1"/>
          </p:cNvPicPr>
          <p:nvPr/>
        </p:nvPicPr>
        <p:blipFill>
          <a:blip r:embed="rId4"/>
          <a:stretch>
            <a:fillRect/>
          </a:stretch>
        </p:blipFill>
        <p:spPr>
          <a:xfrm>
            <a:off x="8173758" y="4627431"/>
            <a:ext cx="2983548" cy="580673"/>
          </a:xfrm>
          <a:prstGeom prst="rect">
            <a:avLst/>
          </a:prstGeom>
        </p:spPr>
      </p:pic>
      <p:pic>
        <p:nvPicPr>
          <p:cNvPr id="24" name="Picture 23">
            <a:extLst>
              <a:ext uri="{FF2B5EF4-FFF2-40B4-BE49-F238E27FC236}">
                <a16:creationId xmlns:a16="http://schemas.microsoft.com/office/drawing/2014/main" id="{5B0587AD-23CF-39F7-01D7-2A6099B013A7}"/>
              </a:ext>
            </a:extLst>
          </p:cNvPr>
          <p:cNvPicPr>
            <a:picLocks noChangeAspect="1"/>
          </p:cNvPicPr>
          <p:nvPr/>
        </p:nvPicPr>
        <p:blipFill>
          <a:blip r:embed="rId4"/>
          <a:stretch>
            <a:fillRect/>
          </a:stretch>
        </p:blipFill>
        <p:spPr>
          <a:xfrm>
            <a:off x="7694355" y="5245664"/>
            <a:ext cx="2983548" cy="299957"/>
          </a:xfrm>
          <a:prstGeom prst="rect">
            <a:avLst/>
          </a:prstGeom>
        </p:spPr>
      </p:pic>
      <p:pic>
        <p:nvPicPr>
          <p:cNvPr id="25" name="Picture 24">
            <a:extLst>
              <a:ext uri="{FF2B5EF4-FFF2-40B4-BE49-F238E27FC236}">
                <a16:creationId xmlns:a16="http://schemas.microsoft.com/office/drawing/2014/main" id="{42D9B39E-B234-E08B-CFFB-2F030429F4EA}"/>
              </a:ext>
            </a:extLst>
          </p:cNvPr>
          <p:cNvPicPr>
            <a:picLocks noChangeAspect="1"/>
          </p:cNvPicPr>
          <p:nvPr/>
        </p:nvPicPr>
        <p:blipFill>
          <a:blip r:embed="rId4"/>
          <a:stretch>
            <a:fillRect/>
          </a:stretch>
        </p:blipFill>
        <p:spPr>
          <a:xfrm>
            <a:off x="7722372" y="5547792"/>
            <a:ext cx="2983548" cy="299957"/>
          </a:xfrm>
          <a:prstGeom prst="rect">
            <a:avLst/>
          </a:prstGeom>
        </p:spPr>
      </p:pic>
      <p:pic>
        <p:nvPicPr>
          <p:cNvPr id="26" name="Picture 25">
            <a:extLst>
              <a:ext uri="{FF2B5EF4-FFF2-40B4-BE49-F238E27FC236}">
                <a16:creationId xmlns:a16="http://schemas.microsoft.com/office/drawing/2014/main" id="{1B9D80F9-60BE-78F8-CC2D-1C6A8DCCD700}"/>
              </a:ext>
            </a:extLst>
          </p:cNvPr>
          <p:cNvPicPr>
            <a:picLocks noChangeAspect="1"/>
          </p:cNvPicPr>
          <p:nvPr/>
        </p:nvPicPr>
        <p:blipFill>
          <a:blip r:embed="rId4"/>
          <a:stretch>
            <a:fillRect/>
          </a:stretch>
        </p:blipFill>
        <p:spPr>
          <a:xfrm>
            <a:off x="7750389" y="5832576"/>
            <a:ext cx="2983548" cy="299957"/>
          </a:xfrm>
          <a:prstGeom prst="rect">
            <a:avLst/>
          </a:prstGeom>
        </p:spPr>
      </p:pic>
    </p:spTree>
    <p:extLst>
      <p:ext uri="{BB962C8B-B14F-4D97-AF65-F5344CB8AC3E}">
        <p14:creationId xmlns:p14="http://schemas.microsoft.com/office/powerpoint/2010/main" val="34563870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6"/>
                                        </p:tgtEl>
                                      </p:cBhvr>
                                    </p:animEffect>
                                    <p:set>
                                      <p:cBhvr>
                                        <p:cTn id="32" dur="1" fill="hold">
                                          <p:stCondLst>
                                            <p:cond delay="499"/>
                                          </p:stCondLst>
                                        </p:cTn>
                                        <p:tgtEl>
                                          <p:spTgt spid="1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8"/>
                                        </p:tgtEl>
                                      </p:cBhvr>
                                    </p:animEffect>
                                    <p:set>
                                      <p:cBhvr>
                                        <p:cTn id="42" dur="1" fill="hold">
                                          <p:stCondLst>
                                            <p:cond delay="499"/>
                                          </p:stCondLst>
                                        </p:cTn>
                                        <p:tgtEl>
                                          <p:spTgt spid="1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23"/>
                                        </p:tgtEl>
                                      </p:cBhvr>
                                    </p:animEffect>
                                    <p:set>
                                      <p:cBhvr>
                                        <p:cTn id="66" dur="1" fill="hold">
                                          <p:stCondLst>
                                            <p:cond delay="499"/>
                                          </p:stCondLst>
                                        </p:cTn>
                                        <p:tgtEl>
                                          <p:spTgt spid="2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24"/>
                                        </p:tgtEl>
                                      </p:cBhvr>
                                    </p:animEffect>
                                    <p:set>
                                      <p:cBhvr>
                                        <p:cTn id="71" dur="1" fill="hold">
                                          <p:stCondLst>
                                            <p:cond delay="499"/>
                                          </p:stCondLst>
                                        </p:cTn>
                                        <p:tgtEl>
                                          <p:spTgt spid="24"/>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25"/>
                                        </p:tgtEl>
                                      </p:cBhvr>
                                    </p:animEffect>
                                    <p:set>
                                      <p:cBhvr>
                                        <p:cTn id="76" dur="1" fill="hold">
                                          <p:stCondLst>
                                            <p:cond delay="499"/>
                                          </p:stCondLst>
                                        </p:cTn>
                                        <p:tgtEl>
                                          <p:spTgt spid="25"/>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26"/>
                                        </p:tgtEl>
                                      </p:cBhvr>
                                    </p:animEffect>
                                    <p:set>
                                      <p:cBhvr>
                                        <p:cTn id="81"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1EB35124-2F63-678A-10AA-CB8B33FD3596}"/>
              </a:ext>
            </a:extLst>
          </p:cNvPr>
          <p:cNvCxnSpPr>
            <a:cxnSpLocks/>
          </p:cNvCxnSpPr>
          <p:nvPr/>
        </p:nvCxnSpPr>
        <p:spPr>
          <a:xfrm>
            <a:off x="6096000" y="190996"/>
            <a:ext cx="0" cy="63357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E6E62FF-B426-E3E4-EC1A-C08D8CD78C09}"/>
              </a:ext>
            </a:extLst>
          </p:cNvPr>
          <p:cNvPicPr>
            <a:picLocks noChangeAspect="1"/>
          </p:cNvPicPr>
          <p:nvPr/>
        </p:nvPicPr>
        <p:blipFill>
          <a:blip r:embed="rId2"/>
          <a:stretch>
            <a:fillRect/>
          </a:stretch>
        </p:blipFill>
        <p:spPr>
          <a:xfrm>
            <a:off x="1565863" y="266714"/>
            <a:ext cx="3073456" cy="5661962"/>
          </a:xfrm>
          <a:prstGeom prst="rect">
            <a:avLst/>
          </a:prstGeom>
        </p:spPr>
      </p:pic>
      <p:pic>
        <p:nvPicPr>
          <p:cNvPr id="12" name="Picture 11">
            <a:extLst>
              <a:ext uri="{FF2B5EF4-FFF2-40B4-BE49-F238E27FC236}">
                <a16:creationId xmlns:a16="http://schemas.microsoft.com/office/drawing/2014/main" id="{63E4E4CE-8D56-6714-6478-91146FFC8F8D}"/>
              </a:ext>
            </a:extLst>
          </p:cNvPr>
          <p:cNvPicPr>
            <a:picLocks noChangeAspect="1"/>
          </p:cNvPicPr>
          <p:nvPr/>
        </p:nvPicPr>
        <p:blipFill>
          <a:blip r:embed="rId3"/>
          <a:stretch>
            <a:fillRect/>
          </a:stretch>
        </p:blipFill>
        <p:spPr>
          <a:xfrm>
            <a:off x="7406522" y="190996"/>
            <a:ext cx="2997879" cy="4137830"/>
          </a:xfrm>
          <a:prstGeom prst="rect">
            <a:avLst/>
          </a:prstGeom>
        </p:spPr>
      </p:pic>
      <p:pic>
        <p:nvPicPr>
          <p:cNvPr id="14" name="Picture 13">
            <a:extLst>
              <a:ext uri="{FF2B5EF4-FFF2-40B4-BE49-F238E27FC236}">
                <a16:creationId xmlns:a16="http://schemas.microsoft.com/office/drawing/2014/main" id="{6D84EDEB-5746-6B26-D3A2-DDFD884EB1C3}"/>
              </a:ext>
            </a:extLst>
          </p:cNvPr>
          <p:cNvPicPr>
            <a:picLocks noChangeAspect="1"/>
          </p:cNvPicPr>
          <p:nvPr/>
        </p:nvPicPr>
        <p:blipFill>
          <a:blip r:embed="rId4"/>
          <a:stretch>
            <a:fillRect/>
          </a:stretch>
        </p:blipFill>
        <p:spPr>
          <a:xfrm>
            <a:off x="7493154" y="4281051"/>
            <a:ext cx="2954366" cy="2324559"/>
          </a:xfrm>
          <a:prstGeom prst="rect">
            <a:avLst/>
          </a:prstGeom>
        </p:spPr>
      </p:pic>
      <p:pic>
        <p:nvPicPr>
          <p:cNvPr id="15" name="Picture 14">
            <a:extLst>
              <a:ext uri="{FF2B5EF4-FFF2-40B4-BE49-F238E27FC236}">
                <a16:creationId xmlns:a16="http://schemas.microsoft.com/office/drawing/2014/main" id="{3798997A-D438-AF38-0072-DCAF61280B2F}"/>
              </a:ext>
            </a:extLst>
          </p:cNvPr>
          <p:cNvPicPr>
            <a:picLocks noChangeAspect="1"/>
          </p:cNvPicPr>
          <p:nvPr/>
        </p:nvPicPr>
        <p:blipFill>
          <a:blip r:embed="rId5"/>
          <a:stretch>
            <a:fillRect/>
          </a:stretch>
        </p:blipFill>
        <p:spPr>
          <a:xfrm>
            <a:off x="1549942" y="4558749"/>
            <a:ext cx="2983548" cy="299957"/>
          </a:xfrm>
          <a:prstGeom prst="rect">
            <a:avLst/>
          </a:prstGeom>
        </p:spPr>
      </p:pic>
      <p:pic>
        <p:nvPicPr>
          <p:cNvPr id="16" name="Picture 15">
            <a:extLst>
              <a:ext uri="{FF2B5EF4-FFF2-40B4-BE49-F238E27FC236}">
                <a16:creationId xmlns:a16="http://schemas.microsoft.com/office/drawing/2014/main" id="{0638DD70-DB84-FF42-C4E0-738A4C35FF58}"/>
              </a:ext>
            </a:extLst>
          </p:cNvPr>
          <p:cNvPicPr>
            <a:picLocks noChangeAspect="1"/>
          </p:cNvPicPr>
          <p:nvPr/>
        </p:nvPicPr>
        <p:blipFill>
          <a:blip r:embed="rId5"/>
          <a:stretch>
            <a:fillRect/>
          </a:stretch>
        </p:blipFill>
        <p:spPr>
          <a:xfrm>
            <a:off x="1549942" y="4923877"/>
            <a:ext cx="2983548" cy="299957"/>
          </a:xfrm>
          <a:prstGeom prst="rect">
            <a:avLst/>
          </a:prstGeom>
        </p:spPr>
      </p:pic>
      <p:pic>
        <p:nvPicPr>
          <p:cNvPr id="17" name="Picture 16">
            <a:extLst>
              <a:ext uri="{FF2B5EF4-FFF2-40B4-BE49-F238E27FC236}">
                <a16:creationId xmlns:a16="http://schemas.microsoft.com/office/drawing/2014/main" id="{67632DFE-F517-9A96-2878-324C543C7071}"/>
              </a:ext>
            </a:extLst>
          </p:cNvPr>
          <p:cNvPicPr>
            <a:picLocks noChangeAspect="1"/>
          </p:cNvPicPr>
          <p:nvPr/>
        </p:nvPicPr>
        <p:blipFill>
          <a:blip r:embed="rId5"/>
          <a:stretch>
            <a:fillRect/>
          </a:stretch>
        </p:blipFill>
        <p:spPr>
          <a:xfrm>
            <a:off x="1565863" y="5276297"/>
            <a:ext cx="2983548" cy="652379"/>
          </a:xfrm>
          <a:prstGeom prst="rect">
            <a:avLst/>
          </a:prstGeom>
        </p:spPr>
      </p:pic>
      <p:pic>
        <p:nvPicPr>
          <p:cNvPr id="18" name="Picture 17">
            <a:extLst>
              <a:ext uri="{FF2B5EF4-FFF2-40B4-BE49-F238E27FC236}">
                <a16:creationId xmlns:a16="http://schemas.microsoft.com/office/drawing/2014/main" id="{F3496E9B-0CBA-AFA8-3E27-CEE432A4D1FE}"/>
              </a:ext>
            </a:extLst>
          </p:cNvPr>
          <p:cNvPicPr>
            <a:picLocks noChangeAspect="1"/>
          </p:cNvPicPr>
          <p:nvPr/>
        </p:nvPicPr>
        <p:blipFill>
          <a:blip r:embed="rId5"/>
          <a:stretch>
            <a:fillRect/>
          </a:stretch>
        </p:blipFill>
        <p:spPr>
          <a:xfrm>
            <a:off x="7221872" y="4577538"/>
            <a:ext cx="2983548" cy="584184"/>
          </a:xfrm>
          <a:prstGeom prst="rect">
            <a:avLst/>
          </a:prstGeom>
        </p:spPr>
      </p:pic>
      <p:pic>
        <p:nvPicPr>
          <p:cNvPr id="19" name="Picture 18">
            <a:extLst>
              <a:ext uri="{FF2B5EF4-FFF2-40B4-BE49-F238E27FC236}">
                <a16:creationId xmlns:a16="http://schemas.microsoft.com/office/drawing/2014/main" id="{D7EDED19-23FE-7893-CF85-7E15450B64C3}"/>
              </a:ext>
            </a:extLst>
          </p:cNvPr>
          <p:cNvPicPr>
            <a:picLocks noChangeAspect="1"/>
          </p:cNvPicPr>
          <p:nvPr/>
        </p:nvPicPr>
        <p:blipFill>
          <a:blip r:embed="rId5"/>
          <a:stretch>
            <a:fillRect/>
          </a:stretch>
        </p:blipFill>
        <p:spPr>
          <a:xfrm>
            <a:off x="7221872" y="5167260"/>
            <a:ext cx="2983548" cy="325766"/>
          </a:xfrm>
          <a:prstGeom prst="rect">
            <a:avLst/>
          </a:prstGeom>
        </p:spPr>
      </p:pic>
      <p:pic>
        <p:nvPicPr>
          <p:cNvPr id="20" name="Picture 19">
            <a:extLst>
              <a:ext uri="{FF2B5EF4-FFF2-40B4-BE49-F238E27FC236}">
                <a16:creationId xmlns:a16="http://schemas.microsoft.com/office/drawing/2014/main" id="{310F5F61-B74E-173A-B488-743490000A70}"/>
              </a:ext>
            </a:extLst>
          </p:cNvPr>
          <p:cNvPicPr>
            <a:picLocks noChangeAspect="1"/>
          </p:cNvPicPr>
          <p:nvPr/>
        </p:nvPicPr>
        <p:blipFill>
          <a:blip r:embed="rId5"/>
          <a:stretch>
            <a:fillRect/>
          </a:stretch>
        </p:blipFill>
        <p:spPr>
          <a:xfrm>
            <a:off x="7493153" y="5555131"/>
            <a:ext cx="3132983" cy="461356"/>
          </a:xfrm>
          <a:prstGeom prst="rect">
            <a:avLst/>
          </a:prstGeom>
        </p:spPr>
      </p:pic>
      <p:pic>
        <p:nvPicPr>
          <p:cNvPr id="21" name="Picture 20">
            <a:extLst>
              <a:ext uri="{FF2B5EF4-FFF2-40B4-BE49-F238E27FC236}">
                <a16:creationId xmlns:a16="http://schemas.microsoft.com/office/drawing/2014/main" id="{F8089146-960C-F639-B0D6-CE813DC3691E}"/>
              </a:ext>
            </a:extLst>
          </p:cNvPr>
          <p:cNvPicPr>
            <a:picLocks noChangeAspect="1"/>
          </p:cNvPicPr>
          <p:nvPr/>
        </p:nvPicPr>
        <p:blipFill>
          <a:blip r:embed="rId5"/>
          <a:stretch>
            <a:fillRect/>
          </a:stretch>
        </p:blipFill>
        <p:spPr>
          <a:xfrm>
            <a:off x="7413687" y="6016487"/>
            <a:ext cx="2983548" cy="267120"/>
          </a:xfrm>
          <a:prstGeom prst="rect">
            <a:avLst/>
          </a:prstGeom>
        </p:spPr>
      </p:pic>
      <p:pic>
        <p:nvPicPr>
          <p:cNvPr id="22" name="Picture 21">
            <a:extLst>
              <a:ext uri="{FF2B5EF4-FFF2-40B4-BE49-F238E27FC236}">
                <a16:creationId xmlns:a16="http://schemas.microsoft.com/office/drawing/2014/main" id="{F9796B78-CE23-06BF-BD6C-D44D13A43DF0}"/>
              </a:ext>
            </a:extLst>
          </p:cNvPr>
          <p:cNvPicPr>
            <a:picLocks noChangeAspect="1"/>
          </p:cNvPicPr>
          <p:nvPr/>
        </p:nvPicPr>
        <p:blipFill>
          <a:blip r:embed="rId5"/>
          <a:stretch>
            <a:fillRect/>
          </a:stretch>
        </p:blipFill>
        <p:spPr>
          <a:xfrm>
            <a:off x="7463972" y="6318419"/>
            <a:ext cx="2983548" cy="325766"/>
          </a:xfrm>
          <a:prstGeom prst="rect">
            <a:avLst/>
          </a:prstGeom>
        </p:spPr>
      </p:pic>
    </p:spTree>
    <p:extLst>
      <p:ext uri="{BB962C8B-B14F-4D97-AF65-F5344CB8AC3E}">
        <p14:creationId xmlns:p14="http://schemas.microsoft.com/office/powerpoint/2010/main" val="3874695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2000"/>
                                        <p:tgtEl>
                                          <p:spTgt spid="12"/>
                                        </p:tgtEl>
                                      </p:cBhvr>
                                    </p:animEffect>
                                    <p:anim calcmode="lin" valueType="num">
                                      <p:cBhvr>
                                        <p:cTn id="35" dur="2000" fill="hold"/>
                                        <p:tgtEl>
                                          <p:spTgt spid="12"/>
                                        </p:tgtEl>
                                        <p:attrNameLst>
                                          <p:attrName>ppt_w</p:attrName>
                                        </p:attrNameLst>
                                      </p:cBhvr>
                                      <p:tavLst>
                                        <p:tav tm="0" fmla="#ppt_w*sin(2.5*pi*$)">
                                          <p:val>
                                            <p:fltVal val="0"/>
                                          </p:val>
                                        </p:tav>
                                        <p:tav tm="100000">
                                          <p:val>
                                            <p:fltVal val="1"/>
                                          </p:val>
                                        </p:tav>
                                      </p:tavLst>
                                    </p:anim>
                                    <p:anim calcmode="lin" valueType="num">
                                      <p:cBhvr>
                                        <p:cTn id="36"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8"/>
                                        </p:tgtEl>
                                      </p:cBhvr>
                                    </p:animEffect>
                                    <p:set>
                                      <p:cBhvr>
                                        <p:cTn id="46" dur="1" fill="hold">
                                          <p:stCondLst>
                                            <p:cond delay="499"/>
                                          </p:stCondLst>
                                        </p:cTn>
                                        <p:tgtEl>
                                          <p:spTgt spid="1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9"/>
                                        </p:tgtEl>
                                      </p:cBhvr>
                                    </p:animEffect>
                                    <p:set>
                                      <p:cBhvr>
                                        <p:cTn id="51" dur="1" fill="hold">
                                          <p:stCondLst>
                                            <p:cond delay="499"/>
                                          </p:stCondLst>
                                        </p:cTn>
                                        <p:tgtEl>
                                          <p:spTgt spid="1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20"/>
                                        </p:tgtEl>
                                      </p:cBhvr>
                                    </p:animEffect>
                                    <p:set>
                                      <p:cBhvr>
                                        <p:cTn id="56" dur="1" fill="hold">
                                          <p:stCondLst>
                                            <p:cond delay="499"/>
                                          </p:stCondLst>
                                        </p:cTn>
                                        <p:tgtEl>
                                          <p:spTgt spid="20"/>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21"/>
                                        </p:tgtEl>
                                      </p:cBhvr>
                                    </p:animEffect>
                                    <p:set>
                                      <p:cBhvr>
                                        <p:cTn id="61" dur="1" fill="hold">
                                          <p:stCondLst>
                                            <p:cond delay="499"/>
                                          </p:stCondLst>
                                        </p:cTn>
                                        <p:tgtEl>
                                          <p:spTgt spid="21"/>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22"/>
                                        </p:tgtEl>
                                      </p:cBhvr>
                                    </p:animEffect>
                                    <p:set>
                                      <p:cBhvr>
                                        <p:cTn id="6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5">
            <a:extLst>
              <a:ext uri="{FF2B5EF4-FFF2-40B4-BE49-F238E27FC236}">
                <a16:creationId xmlns:a16="http://schemas.microsoft.com/office/drawing/2014/main" id="{F0E96FF6-4476-8559-306D-70C6CFAAC155}"/>
              </a:ext>
            </a:extLst>
          </p:cNvPr>
          <p:cNvGraphicFramePr>
            <a:graphicFrameLocks noChangeAspect="1"/>
          </p:cNvGraphicFramePr>
          <p:nvPr>
            <p:extLst>
              <p:ext uri="{D42A27DB-BD31-4B8C-83A1-F6EECF244321}">
                <p14:modId xmlns:p14="http://schemas.microsoft.com/office/powerpoint/2010/main" val="2433470527"/>
              </p:ext>
            </p:extLst>
          </p:nvPr>
        </p:nvGraphicFramePr>
        <p:xfrm>
          <a:off x="1727200" y="389582"/>
          <a:ext cx="5181600" cy="466725"/>
        </p:xfrm>
        <a:graphic>
          <a:graphicData uri="http://schemas.openxmlformats.org/presentationml/2006/ole">
            <mc:AlternateContent xmlns:mc="http://schemas.openxmlformats.org/markup-compatibility/2006">
              <mc:Choice xmlns:v="urn:schemas-microsoft-com:vml" Requires="v">
                <p:oleObj name="Equation" r:id="rId2" imgW="2527300" imgH="228600" progId="Equation.DSMT4">
                  <p:embed/>
                </p:oleObj>
              </mc:Choice>
              <mc:Fallback>
                <p:oleObj name="Equation" r:id="rId2" imgW="2527300" imgH="228600" progId="Equation.DSMT4">
                  <p:embed/>
                  <p:pic>
                    <p:nvPicPr>
                      <p:cNvPr id="3" name="Object 5">
                        <a:extLst>
                          <a:ext uri="{FF2B5EF4-FFF2-40B4-BE49-F238E27FC236}">
                            <a16:creationId xmlns:a16="http://schemas.microsoft.com/office/drawing/2014/main" id="{80252034-0E69-DC4A-987D-202B163F4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200" y="389582"/>
                        <a:ext cx="5181600"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Text Box 6">
            <a:extLst>
              <a:ext uri="{FF2B5EF4-FFF2-40B4-BE49-F238E27FC236}">
                <a16:creationId xmlns:a16="http://schemas.microsoft.com/office/drawing/2014/main" id="{26F14FED-3583-AAFF-64C0-852AE2800C43}"/>
              </a:ext>
            </a:extLst>
          </p:cNvPr>
          <p:cNvSpPr txBox="1">
            <a:spLocks noChangeArrowheads="1"/>
          </p:cNvSpPr>
          <p:nvPr/>
        </p:nvSpPr>
        <p:spPr bwMode="auto">
          <a:xfrm>
            <a:off x="266488" y="1054877"/>
            <a:ext cx="56284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200" dirty="0">
                <a:latin typeface="Times New Roman" panose="02020603050405020304" pitchFamily="18" charset="0"/>
              </a:rPr>
              <a:t>As </a:t>
            </a:r>
            <a:r>
              <a:rPr lang="en-US" altLang="en-US" sz="2200" i="1" dirty="0">
                <a:latin typeface="Times New Roman" panose="02020603050405020304" pitchFamily="18" charset="0"/>
              </a:rPr>
              <a:t>x</a:t>
            </a:r>
            <a:r>
              <a:rPr lang="en-US" altLang="en-US" sz="2200" dirty="0">
                <a:latin typeface="Times New Roman" panose="02020603050405020304" pitchFamily="18" charset="0"/>
              </a:rPr>
              <a:t> approaches 2, what is the behavior of </a:t>
            </a:r>
            <a:r>
              <a:rPr lang="en-US" altLang="en-US" sz="2200" i="1" dirty="0">
                <a:latin typeface="Times New Roman" panose="02020603050405020304" pitchFamily="18" charset="0"/>
              </a:rPr>
              <a:t>f </a:t>
            </a:r>
            <a:r>
              <a:rPr lang="en-US" altLang="en-US" sz="2200" dirty="0">
                <a:latin typeface="Times New Roman" panose="02020603050405020304" pitchFamily="18" charset="0"/>
              </a:rPr>
              <a:t>(</a:t>
            </a:r>
            <a:r>
              <a:rPr lang="en-US" altLang="en-US" sz="2200" i="1" dirty="0">
                <a:latin typeface="Times New Roman" panose="02020603050405020304" pitchFamily="18" charset="0"/>
              </a:rPr>
              <a:t>x</a:t>
            </a:r>
            <a:r>
              <a:rPr lang="en-US" altLang="en-US" sz="2200" dirty="0">
                <a:latin typeface="Times New Roman" panose="02020603050405020304" pitchFamily="18" charset="0"/>
              </a:rPr>
              <a:t>)?</a:t>
            </a:r>
          </a:p>
        </p:txBody>
      </p:sp>
      <p:sp>
        <p:nvSpPr>
          <p:cNvPr id="5" name="Text Box 8">
            <a:extLst>
              <a:ext uri="{FF2B5EF4-FFF2-40B4-BE49-F238E27FC236}">
                <a16:creationId xmlns:a16="http://schemas.microsoft.com/office/drawing/2014/main" id="{793924AF-9906-4167-510D-3FEF191015E8}"/>
              </a:ext>
            </a:extLst>
          </p:cNvPr>
          <p:cNvSpPr txBox="1">
            <a:spLocks noChangeArrowheads="1"/>
          </p:cNvSpPr>
          <p:nvPr/>
        </p:nvSpPr>
        <p:spPr bwMode="auto">
          <a:xfrm>
            <a:off x="266488" y="2137967"/>
            <a:ext cx="66960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200" dirty="0">
                <a:latin typeface="Times New Roman" panose="02020603050405020304" pitchFamily="18" charset="0"/>
              </a:rPr>
              <a:t>There will be three strategies for analyzing this question.</a:t>
            </a:r>
          </a:p>
        </p:txBody>
      </p:sp>
      <p:sp>
        <p:nvSpPr>
          <p:cNvPr id="6" name="Text Box 9">
            <a:extLst>
              <a:ext uri="{FF2B5EF4-FFF2-40B4-BE49-F238E27FC236}">
                <a16:creationId xmlns:a16="http://schemas.microsoft.com/office/drawing/2014/main" id="{CCE8D861-2257-2361-F246-83DE4002F2C4}"/>
              </a:ext>
            </a:extLst>
          </p:cNvPr>
          <p:cNvSpPr txBox="1">
            <a:spLocks noChangeArrowheads="1"/>
          </p:cNvSpPr>
          <p:nvPr/>
        </p:nvSpPr>
        <p:spPr bwMode="auto">
          <a:xfrm>
            <a:off x="1090506" y="2724853"/>
            <a:ext cx="196399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200" dirty="0">
                <a:latin typeface="Times New Roman" panose="02020603050405020304" pitchFamily="18" charset="0"/>
              </a:rPr>
              <a:t>1.)  Graphically</a:t>
            </a:r>
          </a:p>
        </p:txBody>
      </p:sp>
      <p:sp>
        <p:nvSpPr>
          <p:cNvPr id="7" name="Text Box 10">
            <a:extLst>
              <a:ext uri="{FF2B5EF4-FFF2-40B4-BE49-F238E27FC236}">
                <a16:creationId xmlns:a16="http://schemas.microsoft.com/office/drawing/2014/main" id="{FFA73E58-07E1-3822-0BEE-BC3DFD24A7BD}"/>
              </a:ext>
            </a:extLst>
          </p:cNvPr>
          <p:cNvSpPr txBox="1">
            <a:spLocks noChangeArrowheads="1"/>
          </p:cNvSpPr>
          <p:nvPr/>
        </p:nvSpPr>
        <p:spPr bwMode="auto">
          <a:xfrm>
            <a:off x="1090506" y="3474367"/>
            <a:ext cx="204254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200">
                <a:latin typeface="Times New Roman" panose="02020603050405020304" pitchFamily="18" charset="0"/>
              </a:rPr>
              <a:t>2.)  Numerically</a:t>
            </a:r>
          </a:p>
        </p:txBody>
      </p:sp>
      <p:sp>
        <p:nvSpPr>
          <p:cNvPr id="8" name="Text Box 11">
            <a:extLst>
              <a:ext uri="{FF2B5EF4-FFF2-40B4-BE49-F238E27FC236}">
                <a16:creationId xmlns:a16="http://schemas.microsoft.com/office/drawing/2014/main" id="{D31BA6BA-A430-5C3B-030F-A25571E8180C}"/>
              </a:ext>
            </a:extLst>
          </p:cNvPr>
          <p:cNvSpPr txBox="1">
            <a:spLocks noChangeArrowheads="1"/>
          </p:cNvSpPr>
          <p:nvPr/>
        </p:nvSpPr>
        <p:spPr bwMode="auto">
          <a:xfrm>
            <a:off x="1100031" y="4236367"/>
            <a:ext cx="373576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200">
                <a:latin typeface="Times New Roman" panose="02020603050405020304" pitchFamily="18" charset="0"/>
              </a:rPr>
              <a:t>3.)  Algebraically/Symbolically</a:t>
            </a:r>
          </a:p>
        </p:txBody>
      </p:sp>
      <p:sp>
        <p:nvSpPr>
          <p:cNvPr id="9" name="Text Box 12">
            <a:extLst>
              <a:ext uri="{FF2B5EF4-FFF2-40B4-BE49-F238E27FC236}">
                <a16:creationId xmlns:a16="http://schemas.microsoft.com/office/drawing/2014/main" id="{0B22DD87-73EC-5584-7BE0-D6499E843B64}"/>
              </a:ext>
            </a:extLst>
          </p:cNvPr>
          <p:cNvSpPr txBox="1">
            <a:spLocks noChangeArrowheads="1"/>
          </p:cNvSpPr>
          <p:nvPr/>
        </p:nvSpPr>
        <p:spPr bwMode="auto">
          <a:xfrm>
            <a:off x="250613" y="4872378"/>
            <a:ext cx="111018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200" dirty="0">
                <a:latin typeface="Times New Roman" panose="02020603050405020304" pitchFamily="18" charset="0"/>
              </a:rPr>
              <a:t>In section 2.2, our analysis will be graphical and numerical, the warm and fuzzy way!</a:t>
            </a:r>
          </a:p>
        </p:txBody>
      </p:sp>
      <p:sp>
        <p:nvSpPr>
          <p:cNvPr id="10" name="TextBox 9">
            <a:extLst>
              <a:ext uri="{FF2B5EF4-FFF2-40B4-BE49-F238E27FC236}">
                <a16:creationId xmlns:a16="http://schemas.microsoft.com/office/drawing/2014/main" id="{EC5BC885-772B-4A20-50BD-69CE75456343}"/>
              </a:ext>
            </a:extLst>
          </p:cNvPr>
          <p:cNvSpPr txBox="1"/>
          <p:nvPr/>
        </p:nvSpPr>
        <p:spPr>
          <a:xfrm>
            <a:off x="304800" y="392113"/>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11" name="Text Box 9">
            <a:extLst>
              <a:ext uri="{FF2B5EF4-FFF2-40B4-BE49-F238E27FC236}">
                <a16:creationId xmlns:a16="http://schemas.microsoft.com/office/drawing/2014/main" id="{9AC5E827-F67B-53EE-6630-7CADAA8736CA}"/>
              </a:ext>
            </a:extLst>
          </p:cNvPr>
          <p:cNvSpPr txBox="1">
            <a:spLocks noChangeArrowheads="1"/>
          </p:cNvSpPr>
          <p:nvPr/>
        </p:nvSpPr>
        <p:spPr bwMode="auto">
          <a:xfrm>
            <a:off x="304800" y="1585179"/>
            <a:ext cx="1141659" cy="430887"/>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200" dirty="0">
                <a:solidFill>
                  <a:srgbClr val="0000CC"/>
                </a:solidFill>
                <a:latin typeface="Times New Roman" pitchFamily="64" charset="0"/>
              </a:rPr>
              <a:t>Solution</a:t>
            </a:r>
          </a:p>
        </p:txBody>
      </p:sp>
    </p:spTree>
    <p:extLst>
      <p:ext uri="{BB962C8B-B14F-4D97-AF65-F5344CB8AC3E}">
        <p14:creationId xmlns:p14="http://schemas.microsoft.com/office/powerpoint/2010/main" val="32823229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amond(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ox(i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900" decel="100000" fill="hold"/>
                                        <p:tgtEl>
                                          <p:spTgt spid="7"/>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dissolve">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bmmath.mp4">
            <a:hlinkClick r:id="" action="ppaction://media"/>
            <a:extLst>
              <a:ext uri="{FF2B5EF4-FFF2-40B4-BE49-F238E27FC236}">
                <a16:creationId xmlns:a16="http://schemas.microsoft.com/office/drawing/2014/main" id="{C0775721-DF42-3A50-DC72-CB68EB9E4DFA}"/>
              </a:ext>
            </a:extLst>
          </p:cNvPr>
          <p:cNvPicPr>
            <a:picLocks noChangeAspect="1"/>
          </p:cNvPicPr>
          <p:nvPr>
            <a:videoFile r:link="rId2"/>
            <p:extLst>
              <p:ext uri="{DAA4B4D4-6D71-4841-9C94-3DE7FCFB9230}">
                <p14:media xmlns:p14="http://schemas.microsoft.com/office/powerpoint/2010/main" r:link="rId1"/>
              </p:ext>
            </p:extLst>
          </p:nvPr>
        </p:nvPicPr>
        <p:blipFill>
          <a:blip r:embed="rId4"/>
          <a:srcRect/>
          <a:stretch>
            <a:fillRect/>
          </a:stretch>
        </p:blipFill>
        <p:spPr bwMode="auto">
          <a:xfrm>
            <a:off x="3151218" y="1142851"/>
            <a:ext cx="5816774" cy="4362581"/>
          </a:xfrm>
          <a:prstGeom prst="rect">
            <a:avLst/>
          </a:prstGeom>
          <a:noFill/>
          <a:ln w="25400">
            <a:solidFill>
              <a:schemeClr val="accent1"/>
            </a:solidFill>
            <a:miter lim="800000"/>
            <a:headEnd/>
            <a:tailEnd/>
          </a:ln>
          <a:effectLst>
            <a:outerShdw blurRad="50800" dist="101600" dir="2700000" algn="tl" rotWithShape="0">
              <a:schemeClr val="accent1">
                <a:alpha val="40000"/>
              </a:schemeClr>
            </a:outerShdw>
          </a:effectLst>
        </p:spPr>
      </p:pic>
      <p:sp>
        <p:nvSpPr>
          <p:cNvPr id="3" name="TextBox 5">
            <a:extLst>
              <a:ext uri="{FF2B5EF4-FFF2-40B4-BE49-F238E27FC236}">
                <a16:creationId xmlns:a16="http://schemas.microsoft.com/office/drawing/2014/main" id="{2611460D-420D-DAF3-F8BD-7966DDF2B604}"/>
              </a:ext>
            </a:extLst>
          </p:cNvPr>
          <p:cNvSpPr txBox="1">
            <a:spLocks noChangeArrowheads="1"/>
          </p:cNvSpPr>
          <p:nvPr/>
        </p:nvSpPr>
        <p:spPr bwMode="auto">
          <a:xfrm>
            <a:off x="4749124" y="236624"/>
            <a:ext cx="26209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dirty="0">
                <a:latin typeface="Times New Roman" panose="02020603050405020304" pitchFamily="18" charset="0"/>
              </a:rPr>
              <a:t>Why Math?</a:t>
            </a:r>
          </a:p>
        </p:txBody>
      </p:sp>
      <p:sp>
        <p:nvSpPr>
          <p:cNvPr id="5" name="TextBox 5">
            <a:extLst>
              <a:ext uri="{FF2B5EF4-FFF2-40B4-BE49-F238E27FC236}">
                <a16:creationId xmlns:a16="http://schemas.microsoft.com/office/drawing/2014/main" id="{17EE98DC-CF90-0FD9-6A8B-44D04320ED71}"/>
              </a:ext>
            </a:extLst>
          </p:cNvPr>
          <p:cNvSpPr txBox="1">
            <a:spLocks noChangeArrowheads="1"/>
          </p:cNvSpPr>
          <p:nvPr/>
        </p:nvSpPr>
        <p:spPr bwMode="auto">
          <a:xfrm>
            <a:off x="3593306" y="5815472"/>
            <a:ext cx="50053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dirty="0">
                <a:latin typeface="Times New Roman" panose="02020603050405020304" pitchFamily="18" charset="0"/>
              </a:rPr>
              <a:t>Math Solves Problems!</a:t>
            </a:r>
          </a:p>
        </p:txBody>
      </p:sp>
    </p:spTree>
    <p:extLst>
      <p:ext uri="{BB962C8B-B14F-4D97-AF65-F5344CB8AC3E}">
        <p14:creationId xmlns:p14="http://schemas.microsoft.com/office/powerpoint/2010/main" val="28546443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ppt_w</p:attrName>
                                        </p:attrNameLst>
                                      </p:cBhvr>
                                      <p:tavLst>
                                        <p:tav tm="0" fmla="#ppt_w*sin(2.5*pi*$)">
                                          <p:val>
                                            <p:fltVal val="0"/>
                                          </p:val>
                                        </p:tav>
                                        <p:tav tm="100000">
                                          <p:val>
                                            <p:fltVal val="1"/>
                                          </p:val>
                                        </p:tav>
                                      </p:tavLst>
                                    </p:anim>
                                    <p:anim calcmode="lin" valueType="num">
                                      <p:cBhvr>
                                        <p:cTn id="1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20" fill="hold" display="0">
                  <p:stCondLst>
                    <p:cond delay="indefinite"/>
                  </p:stCondLst>
                  <p:endCondLst>
                    <p:cond evt="onNext" delay="0">
                      <p:tgtEl>
                        <p:sldTgt/>
                      </p:tgtEl>
                    </p:cond>
                    <p:cond evt="onPrev" delay="0">
                      <p:tgtEl>
                        <p:sldTgt/>
                      </p:tgtEl>
                    </p:cond>
                  </p:endCondLst>
                </p:cTn>
                <p:tgtEl>
                  <p:spTgt spid="2"/>
                </p:tgtEl>
              </p:cMediaNode>
            </p:video>
          </p:childTnLst>
        </p:cTn>
      </p:par>
    </p:tnLst>
    <p:bldLst>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5">
            <a:extLst>
              <a:ext uri="{FF2B5EF4-FFF2-40B4-BE49-F238E27FC236}">
                <a16:creationId xmlns:a16="http://schemas.microsoft.com/office/drawing/2014/main" id="{064FBF52-84CE-2A81-D11F-D41656CA53EF}"/>
              </a:ext>
            </a:extLst>
          </p:cNvPr>
          <p:cNvGraphicFramePr>
            <a:graphicFrameLocks noChangeAspect="1"/>
          </p:cNvGraphicFramePr>
          <p:nvPr>
            <p:extLst>
              <p:ext uri="{D42A27DB-BD31-4B8C-83A1-F6EECF244321}">
                <p14:modId xmlns:p14="http://schemas.microsoft.com/office/powerpoint/2010/main" val="1666728119"/>
              </p:ext>
            </p:extLst>
          </p:nvPr>
        </p:nvGraphicFramePr>
        <p:xfrm>
          <a:off x="308637" y="244498"/>
          <a:ext cx="7967663" cy="466725"/>
        </p:xfrm>
        <a:graphic>
          <a:graphicData uri="http://schemas.openxmlformats.org/presentationml/2006/ole">
            <mc:AlternateContent xmlns:mc="http://schemas.openxmlformats.org/markup-compatibility/2006">
              <mc:Choice xmlns:v="urn:schemas-microsoft-com:vml" Requires="v">
                <p:oleObj name="Equation" r:id="rId2" imgW="3886200" imgH="228600" progId="Equation.DSMT4">
                  <p:embed/>
                </p:oleObj>
              </mc:Choice>
              <mc:Fallback>
                <p:oleObj name="Equation" r:id="rId2" imgW="3886200" imgH="228600" progId="Equation.DSMT4">
                  <p:embed/>
                  <p:pic>
                    <p:nvPicPr>
                      <p:cNvPr id="25603" name="Object 5">
                        <a:extLst>
                          <a:ext uri="{FF2B5EF4-FFF2-40B4-BE49-F238E27FC236}">
                            <a16:creationId xmlns:a16="http://schemas.microsoft.com/office/drawing/2014/main" id="{F254E016-DBBE-4A58-D477-FCA9061971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37" y="244498"/>
                        <a:ext cx="7967663"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Object 6">
            <a:extLst>
              <a:ext uri="{FF2B5EF4-FFF2-40B4-BE49-F238E27FC236}">
                <a16:creationId xmlns:a16="http://schemas.microsoft.com/office/drawing/2014/main" id="{B26E2AA2-1DF5-9EE8-FF0A-452268AC0547}"/>
              </a:ext>
            </a:extLst>
          </p:cNvPr>
          <p:cNvGraphicFramePr>
            <a:graphicFrameLocks noChangeAspect="1"/>
          </p:cNvGraphicFramePr>
          <p:nvPr>
            <p:extLst>
              <p:ext uri="{D42A27DB-BD31-4B8C-83A1-F6EECF244321}">
                <p14:modId xmlns:p14="http://schemas.microsoft.com/office/powerpoint/2010/main" val="1386763228"/>
              </p:ext>
            </p:extLst>
          </p:nvPr>
        </p:nvGraphicFramePr>
        <p:xfrm>
          <a:off x="308637" y="806780"/>
          <a:ext cx="4895850" cy="1038225"/>
        </p:xfrm>
        <a:graphic>
          <a:graphicData uri="http://schemas.openxmlformats.org/presentationml/2006/ole">
            <mc:AlternateContent xmlns:mc="http://schemas.openxmlformats.org/markup-compatibility/2006">
              <mc:Choice xmlns:v="urn:schemas-microsoft-com:vml" Requires="v">
                <p:oleObj name="Equation" r:id="rId4" imgW="2387520" imgH="507960" progId="Equation.DSMT4">
                  <p:embed/>
                </p:oleObj>
              </mc:Choice>
              <mc:Fallback>
                <p:oleObj name="Equation" r:id="rId4" imgW="2387520" imgH="507960" progId="Equation.DSMT4">
                  <p:embed/>
                  <p:pic>
                    <p:nvPicPr>
                      <p:cNvPr id="25604" name="Object 6">
                        <a:extLst>
                          <a:ext uri="{FF2B5EF4-FFF2-40B4-BE49-F238E27FC236}">
                            <a16:creationId xmlns:a16="http://schemas.microsoft.com/office/drawing/2014/main" id="{A21AD205-3496-35E0-82E9-F9CAC5D461EF}"/>
                          </a:ext>
                        </a:extLst>
                      </p:cNvPr>
                      <p:cNvPicPr>
                        <a:picLocks noChangeAspect="1" noChangeArrowheads="1"/>
                      </p:cNvPicPr>
                      <p:nvPr/>
                    </p:nvPicPr>
                    <p:blipFill>
                      <a:blip r:embed="rId5"/>
                      <a:srcRect/>
                      <a:stretch>
                        <a:fillRect/>
                      </a:stretch>
                    </p:blipFill>
                    <p:spPr bwMode="auto">
                      <a:xfrm>
                        <a:off x="308637" y="806780"/>
                        <a:ext cx="4895850" cy="1038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6">
            <a:extLst>
              <a:ext uri="{FF2B5EF4-FFF2-40B4-BE49-F238E27FC236}">
                <a16:creationId xmlns:a16="http://schemas.microsoft.com/office/drawing/2014/main" id="{6465A64A-AEE3-344A-7BE9-4EDD708AB2BB}"/>
              </a:ext>
            </a:extLst>
          </p:cNvPr>
          <p:cNvGraphicFramePr>
            <a:graphicFrameLocks noChangeAspect="1"/>
          </p:cNvGraphicFramePr>
          <p:nvPr>
            <p:extLst>
              <p:ext uri="{D42A27DB-BD31-4B8C-83A1-F6EECF244321}">
                <p14:modId xmlns:p14="http://schemas.microsoft.com/office/powerpoint/2010/main" val="2092404551"/>
              </p:ext>
            </p:extLst>
          </p:nvPr>
        </p:nvGraphicFramePr>
        <p:xfrm>
          <a:off x="7014723" y="3843338"/>
          <a:ext cx="4530725" cy="1038225"/>
        </p:xfrm>
        <a:graphic>
          <a:graphicData uri="http://schemas.openxmlformats.org/presentationml/2006/ole">
            <mc:AlternateContent xmlns:mc="http://schemas.openxmlformats.org/markup-compatibility/2006">
              <mc:Choice xmlns:v="urn:schemas-microsoft-com:vml" Requires="v">
                <p:oleObj name="Equation" r:id="rId6" imgW="2209680" imgH="507960" progId="Equation.DSMT4">
                  <p:embed/>
                </p:oleObj>
              </mc:Choice>
              <mc:Fallback>
                <p:oleObj name="Equation" r:id="rId6" imgW="2209680" imgH="507960" progId="Equation.DSMT4">
                  <p:embed/>
                  <p:pic>
                    <p:nvPicPr>
                      <p:cNvPr id="3" name="Object 6">
                        <a:extLst>
                          <a:ext uri="{FF2B5EF4-FFF2-40B4-BE49-F238E27FC236}">
                            <a16:creationId xmlns:a16="http://schemas.microsoft.com/office/drawing/2014/main" id="{B26E2AA2-1DF5-9EE8-FF0A-452268AC0547}"/>
                          </a:ext>
                        </a:extLst>
                      </p:cNvPr>
                      <p:cNvPicPr>
                        <a:picLocks noChangeAspect="1" noChangeArrowheads="1"/>
                      </p:cNvPicPr>
                      <p:nvPr/>
                    </p:nvPicPr>
                    <p:blipFill>
                      <a:blip r:embed="rId7"/>
                      <a:srcRect/>
                      <a:stretch>
                        <a:fillRect/>
                      </a:stretch>
                    </p:blipFill>
                    <p:spPr bwMode="auto">
                      <a:xfrm>
                        <a:off x="7014723" y="3843338"/>
                        <a:ext cx="4530725" cy="1038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6">
            <a:extLst>
              <a:ext uri="{FF2B5EF4-FFF2-40B4-BE49-F238E27FC236}">
                <a16:creationId xmlns:a16="http://schemas.microsoft.com/office/drawing/2014/main" id="{8C913FC3-B679-4A40-CB63-FC42350BD4F9}"/>
              </a:ext>
            </a:extLst>
          </p:cNvPr>
          <p:cNvGraphicFramePr>
            <a:graphicFrameLocks noChangeAspect="1"/>
          </p:cNvGraphicFramePr>
          <p:nvPr>
            <p:extLst>
              <p:ext uri="{D42A27DB-BD31-4B8C-83A1-F6EECF244321}">
                <p14:modId xmlns:p14="http://schemas.microsoft.com/office/powerpoint/2010/main" val="2992050555"/>
              </p:ext>
            </p:extLst>
          </p:nvPr>
        </p:nvGraphicFramePr>
        <p:xfrm>
          <a:off x="7073127" y="5197463"/>
          <a:ext cx="3749675" cy="414338"/>
        </p:xfrm>
        <a:graphic>
          <a:graphicData uri="http://schemas.openxmlformats.org/presentationml/2006/ole">
            <mc:AlternateContent xmlns:mc="http://schemas.openxmlformats.org/markup-compatibility/2006">
              <mc:Choice xmlns:v="urn:schemas-microsoft-com:vml" Requires="v">
                <p:oleObj name="Equation" r:id="rId8" imgW="1828800" imgH="203040" progId="Equation.DSMT4">
                  <p:embed/>
                </p:oleObj>
              </mc:Choice>
              <mc:Fallback>
                <p:oleObj name="Equation" r:id="rId8" imgW="1828800" imgH="203040" progId="Equation.DSMT4">
                  <p:embed/>
                  <p:pic>
                    <p:nvPicPr>
                      <p:cNvPr id="8" name="Object 6">
                        <a:extLst>
                          <a:ext uri="{FF2B5EF4-FFF2-40B4-BE49-F238E27FC236}">
                            <a16:creationId xmlns:a16="http://schemas.microsoft.com/office/drawing/2014/main" id="{6465A64A-AEE3-344A-7BE9-4EDD708AB2BB}"/>
                          </a:ext>
                        </a:extLst>
                      </p:cNvPr>
                      <p:cNvPicPr>
                        <a:picLocks noChangeAspect="1" noChangeArrowheads="1"/>
                      </p:cNvPicPr>
                      <p:nvPr/>
                    </p:nvPicPr>
                    <p:blipFill>
                      <a:blip r:embed="rId9"/>
                      <a:srcRect/>
                      <a:stretch>
                        <a:fillRect/>
                      </a:stretch>
                    </p:blipFill>
                    <p:spPr bwMode="auto">
                      <a:xfrm>
                        <a:off x="7073127" y="5197463"/>
                        <a:ext cx="3749675" cy="414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1" name="Picture 10" descr="A graph of a function&#10;&#10;Description automatically generated">
            <a:hlinkClick r:id="rId10"/>
            <a:extLst>
              <a:ext uri="{FF2B5EF4-FFF2-40B4-BE49-F238E27FC236}">
                <a16:creationId xmlns:a16="http://schemas.microsoft.com/office/drawing/2014/main" id="{CCCB71C5-FFF3-60D9-B183-B97243408D5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85374" y="2073406"/>
            <a:ext cx="4141114" cy="4141114"/>
          </a:xfrm>
          <a:prstGeom prst="rect">
            <a:avLst/>
          </a:prstGeom>
        </p:spPr>
      </p:pic>
      <p:graphicFrame>
        <p:nvGraphicFramePr>
          <p:cNvPr id="12" name="Object 5">
            <a:extLst>
              <a:ext uri="{FF2B5EF4-FFF2-40B4-BE49-F238E27FC236}">
                <a16:creationId xmlns:a16="http://schemas.microsoft.com/office/drawing/2014/main" id="{6032D897-4D82-E2BE-A80D-C1503CB02B3D}"/>
              </a:ext>
            </a:extLst>
          </p:cNvPr>
          <p:cNvGraphicFramePr>
            <a:graphicFrameLocks noChangeAspect="1"/>
          </p:cNvGraphicFramePr>
          <p:nvPr>
            <p:extLst>
              <p:ext uri="{D42A27DB-BD31-4B8C-83A1-F6EECF244321}">
                <p14:modId xmlns:p14="http://schemas.microsoft.com/office/powerpoint/2010/main" val="3080728808"/>
              </p:ext>
            </p:extLst>
          </p:nvPr>
        </p:nvGraphicFramePr>
        <p:xfrm>
          <a:off x="4804023" y="2644735"/>
          <a:ext cx="2130136" cy="424295"/>
        </p:xfrm>
        <a:graphic>
          <a:graphicData uri="http://schemas.openxmlformats.org/presentationml/2006/ole">
            <mc:AlternateContent xmlns:mc="http://schemas.openxmlformats.org/markup-compatibility/2006">
              <mc:Choice xmlns:v="urn:schemas-microsoft-com:vml" Requires="v">
                <p:oleObj name="Equation" r:id="rId12" imgW="1143000" imgH="228600" progId="Equation.DSMT4">
                  <p:embed/>
                </p:oleObj>
              </mc:Choice>
              <mc:Fallback>
                <p:oleObj name="Equation" r:id="rId12" imgW="1143000" imgH="228600" progId="Equation.DSMT4">
                  <p:embed/>
                  <p:pic>
                    <p:nvPicPr>
                      <p:cNvPr id="9" name="Object 5">
                        <a:extLst>
                          <a:ext uri="{FF2B5EF4-FFF2-40B4-BE49-F238E27FC236}">
                            <a16:creationId xmlns:a16="http://schemas.microsoft.com/office/drawing/2014/main" id="{6032D897-4D82-E2BE-A80D-C1503CB02B3D}"/>
                          </a:ext>
                        </a:extLst>
                      </p:cNvPr>
                      <p:cNvPicPr>
                        <a:picLocks noChangeAspect="1" noChangeArrowheads="1"/>
                      </p:cNvPicPr>
                      <p:nvPr/>
                    </p:nvPicPr>
                    <p:blipFill>
                      <a:blip r:embed="rId13"/>
                      <a:srcRect/>
                      <a:stretch>
                        <a:fillRect/>
                      </a:stretch>
                    </p:blipFill>
                    <p:spPr bwMode="auto">
                      <a:xfrm>
                        <a:off x="4804023" y="2644735"/>
                        <a:ext cx="2130136" cy="4242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6">
            <a:extLst>
              <a:ext uri="{FF2B5EF4-FFF2-40B4-BE49-F238E27FC236}">
                <a16:creationId xmlns:a16="http://schemas.microsoft.com/office/drawing/2014/main" id="{C40B6DC8-5158-B8E3-1590-189589DAEC5C}"/>
              </a:ext>
            </a:extLst>
          </p:cNvPr>
          <p:cNvGraphicFramePr>
            <a:graphicFrameLocks noChangeAspect="1"/>
          </p:cNvGraphicFramePr>
          <p:nvPr>
            <p:extLst>
              <p:ext uri="{D42A27DB-BD31-4B8C-83A1-F6EECF244321}">
                <p14:modId xmlns:p14="http://schemas.microsoft.com/office/powerpoint/2010/main" val="1660595017"/>
              </p:ext>
            </p:extLst>
          </p:nvPr>
        </p:nvGraphicFramePr>
        <p:xfrm>
          <a:off x="2571275" y="4355333"/>
          <a:ext cx="662420" cy="330489"/>
        </p:xfrm>
        <a:graphic>
          <a:graphicData uri="http://schemas.openxmlformats.org/presentationml/2006/ole">
            <mc:AlternateContent xmlns:mc="http://schemas.openxmlformats.org/markup-compatibility/2006">
              <mc:Choice xmlns:v="urn:schemas-microsoft-com:vml" Requires="v">
                <p:oleObj name="Equation" r:id="rId14" imgW="355320" imgH="177480" progId="Equation.DSMT4">
                  <p:embed/>
                </p:oleObj>
              </mc:Choice>
              <mc:Fallback>
                <p:oleObj name="Equation" r:id="rId14" imgW="355320" imgH="177480" progId="Equation.DSMT4">
                  <p:embed/>
                  <p:pic>
                    <p:nvPicPr>
                      <p:cNvPr id="6" name="Object 6">
                        <a:extLst>
                          <a:ext uri="{FF2B5EF4-FFF2-40B4-BE49-F238E27FC236}">
                            <a16:creationId xmlns:a16="http://schemas.microsoft.com/office/drawing/2014/main" id="{C40B6DC8-5158-B8E3-1590-189589DAEC5C}"/>
                          </a:ext>
                        </a:extLst>
                      </p:cNvPr>
                      <p:cNvPicPr>
                        <a:picLocks noChangeAspect="1" noChangeArrowheads="1"/>
                      </p:cNvPicPr>
                      <p:nvPr/>
                    </p:nvPicPr>
                    <p:blipFill>
                      <a:blip r:embed="rId15"/>
                      <a:srcRect/>
                      <a:stretch>
                        <a:fillRect/>
                      </a:stretch>
                    </p:blipFill>
                    <p:spPr bwMode="auto">
                      <a:xfrm>
                        <a:off x="2571275" y="4355333"/>
                        <a:ext cx="662420" cy="330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 name="Picture 5">
            <a:extLst>
              <a:ext uri="{FF2B5EF4-FFF2-40B4-BE49-F238E27FC236}">
                <a16:creationId xmlns:a16="http://schemas.microsoft.com/office/drawing/2014/main" id="{4F812BB8-ED9F-BC77-C697-E1C86638E1B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97395" y="4256429"/>
            <a:ext cx="2262455" cy="66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B74086BA-284B-8A41-F7E7-611BC5C97D8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79677" y="4347780"/>
            <a:ext cx="787264" cy="66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32184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anim calcmode="lin" valueType="num">
                                      <p:cBhvr>
                                        <p:cTn id="18" dur="2000" fill="hold"/>
                                        <p:tgtEl>
                                          <p:spTgt spid="11"/>
                                        </p:tgtEl>
                                        <p:attrNameLst>
                                          <p:attrName>ppt_w</p:attrName>
                                        </p:attrNameLst>
                                      </p:cBhvr>
                                      <p:tavLst>
                                        <p:tav tm="0" fmla="#ppt_w*sin(2.5*pi*$)">
                                          <p:val>
                                            <p:fltVal val="0"/>
                                          </p:val>
                                        </p:tav>
                                        <p:tav tm="100000">
                                          <p:val>
                                            <p:fltVal val="1"/>
                                          </p:val>
                                        </p:tav>
                                      </p:tavLst>
                                    </p:anim>
                                    <p:anim calcmode="lin" valueType="num">
                                      <p:cBhvr>
                                        <p:cTn id="19" dur="2000" fill="hold"/>
                                        <p:tgtEl>
                                          <p:spTgt spid="11"/>
                                        </p:tgtEl>
                                        <p:attrNameLst>
                                          <p:attrName>ppt_h</p:attrName>
                                        </p:attrNameLst>
                                      </p:cBhvr>
                                      <p:tavLst>
                                        <p:tav tm="0">
                                          <p:val>
                                            <p:strVal val="#ppt_h"/>
                                          </p:val>
                                        </p:tav>
                                        <p:tav tm="100000">
                                          <p:val>
                                            <p:strVal val="#ppt_h"/>
                                          </p:val>
                                        </p:tav>
                                      </p:tavLst>
                                    </p:anim>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6"/>
                                        </p:tgtEl>
                                      </p:cBhvr>
                                    </p:animEffect>
                                    <p:anim calcmode="lin" valueType="num">
                                      <p:cBhvr>
                                        <p:cTn id="35" dur="1000"/>
                                        <p:tgtEl>
                                          <p:spTgt spid="6"/>
                                        </p:tgtEl>
                                        <p:attrNameLst>
                                          <p:attrName>ppt_x</p:attrName>
                                        </p:attrNameLst>
                                      </p:cBhvr>
                                      <p:tavLst>
                                        <p:tav tm="0">
                                          <p:val>
                                            <p:strVal val="ppt_x"/>
                                          </p:val>
                                        </p:tav>
                                        <p:tav tm="100000">
                                          <p:val>
                                            <p:strVal val="ppt_x"/>
                                          </p:val>
                                        </p:tav>
                                      </p:tavLst>
                                    </p:anim>
                                    <p:anim calcmode="lin" valueType="num">
                                      <p:cBhvr>
                                        <p:cTn id="36" dur="1000"/>
                                        <p:tgtEl>
                                          <p:spTgt spid="6"/>
                                        </p:tgtEl>
                                        <p:attrNameLst>
                                          <p:attrName>ppt_y</p:attrName>
                                        </p:attrNameLst>
                                      </p:cBhvr>
                                      <p:tavLst>
                                        <p:tav tm="0">
                                          <p:val>
                                            <p:strVal val="ppt_y"/>
                                          </p:val>
                                        </p:tav>
                                        <p:tav tm="100000">
                                          <p:val>
                                            <p:strVal val="ppt_y+.1"/>
                                          </p:val>
                                        </p:tav>
                                      </p:tavLst>
                                    </p:anim>
                                    <p:set>
                                      <p:cBhvr>
                                        <p:cTn id="37" dur="1" fill="hold">
                                          <p:stCondLst>
                                            <p:cond delay="999"/>
                                          </p:stCondLst>
                                        </p:cTn>
                                        <p:tgtEl>
                                          <p:spTgt spid="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nodeType="clickEffect">
                                  <p:stCondLst>
                                    <p:cond delay="0"/>
                                  </p:stCondLst>
                                  <p:childTnLst>
                                    <p:animEffect transition="out" filter="fade">
                                      <p:cBhvr>
                                        <p:cTn id="41" dur="1000"/>
                                        <p:tgtEl>
                                          <p:spTgt spid="7"/>
                                        </p:tgtEl>
                                      </p:cBhvr>
                                    </p:animEffect>
                                    <p:anim calcmode="lin" valueType="num">
                                      <p:cBhvr>
                                        <p:cTn id="42" dur="1000"/>
                                        <p:tgtEl>
                                          <p:spTgt spid="7"/>
                                        </p:tgtEl>
                                        <p:attrNameLst>
                                          <p:attrName>ppt_x</p:attrName>
                                        </p:attrNameLst>
                                      </p:cBhvr>
                                      <p:tavLst>
                                        <p:tav tm="0">
                                          <p:val>
                                            <p:strVal val="ppt_x"/>
                                          </p:val>
                                        </p:tav>
                                        <p:tav tm="100000">
                                          <p:val>
                                            <p:strVal val="ppt_x"/>
                                          </p:val>
                                        </p:tav>
                                      </p:tavLst>
                                    </p:anim>
                                    <p:anim calcmode="lin" valueType="num">
                                      <p:cBhvr>
                                        <p:cTn id="43" dur="1000"/>
                                        <p:tgtEl>
                                          <p:spTgt spid="7"/>
                                        </p:tgtEl>
                                        <p:attrNameLst>
                                          <p:attrName>ppt_y</p:attrName>
                                        </p:attrNameLst>
                                      </p:cBhvr>
                                      <p:tavLst>
                                        <p:tav tm="0">
                                          <p:val>
                                            <p:strVal val="ppt_y"/>
                                          </p:val>
                                        </p:tav>
                                        <p:tav tm="100000">
                                          <p:val>
                                            <p:strVal val="ppt_y+.1"/>
                                          </p:val>
                                        </p:tav>
                                      </p:tavLst>
                                    </p:anim>
                                    <p:set>
                                      <p:cBhvr>
                                        <p:cTn id="44" dur="1" fill="hold">
                                          <p:stCondLst>
                                            <p:cond delay="999"/>
                                          </p:stCondLst>
                                        </p:cTn>
                                        <p:tgtEl>
                                          <p:spTgt spid="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0">
            <a:extLst>
              <a:ext uri="{FF2B5EF4-FFF2-40B4-BE49-F238E27FC236}">
                <a16:creationId xmlns:a16="http://schemas.microsoft.com/office/drawing/2014/main" id="{97034012-7E0F-1AA1-DAC2-28BCF2D92C60}"/>
              </a:ext>
            </a:extLst>
          </p:cNvPr>
          <p:cNvGrpSpPr>
            <a:grpSpLocks/>
          </p:cNvGrpSpPr>
          <p:nvPr/>
        </p:nvGrpSpPr>
        <p:grpSpPr bwMode="auto">
          <a:xfrm>
            <a:off x="254391" y="216990"/>
            <a:ext cx="11520038" cy="663575"/>
            <a:chOff x="768" y="432"/>
            <a:chExt cx="7763" cy="418"/>
          </a:xfrm>
        </p:grpSpPr>
        <p:sp>
          <p:nvSpPr>
            <p:cNvPr id="3" name="Rectangle 11">
              <a:extLst>
                <a:ext uri="{FF2B5EF4-FFF2-40B4-BE49-F238E27FC236}">
                  <a16:creationId xmlns:a16="http://schemas.microsoft.com/office/drawing/2014/main" id="{2C66A6B0-00A8-2BF9-D012-2888CB53250D}"/>
                </a:ext>
              </a:extLst>
            </p:cNvPr>
            <p:cNvSpPr>
              <a:spLocks noChangeArrowheads="1"/>
            </p:cNvSpPr>
            <p:nvPr/>
          </p:nvSpPr>
          <p:spPr bwMode="auto">
            <a:xfrm>
              <a:off x="768" y="432"/>
              <a:ext cx="7578" cy="41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5" name="Text Box 12">
              <a:extLst>
                <a:ext uri="{FF2B5EF4-FFF2-40B4-BE49-F238E27FC236}">
                  <a16:creationId xmlns:a16="http://schemas.microsoft.com/office/drawing/2014/main" id="{4B03C8F6-CC61-5EFF-660D-9F37A0D8DAA9}"/>
                </a:ext>
              </a:extLst>
            </p:cNvPr>
            <p:cNvSpPr txBox="1">
              <a:spLocks noChangeArrowheads="1"/>
            </p:cNvSpPr>
            <p:nvPr/>
          </p:nvSpPr>
          <p:spPr bwMode="auto">
            <a:xfrm>
              <a:off x="768" y="493"/>
              <a:ext cx="7763"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200" dirty="0">
                  <a:latin typeface="Times New Roman" panose="02020603050405020304" pitchFamily="18" charset="0"/>
                </a:rPr>
                <a:t>The </a:t>
              </a:r>
              <a:r>
                <a:rPr lang="en-US" altLang="en-US" sz="2200" u="sng" dirty="0">
                  <a:latin typeface="Times New Roman" panose="02020603050405020304" pitchFamily="18" charset="0"/>
                </a:rPr>
                <a:t>limit</a:t>
              </a:r>
              <a:r>
                <a:rPr lang="en-US" altLang="en-US" sz="2200" dirty="0">
                  <a:latin typeface="Times New Roman" panose="02020603050405020304" pitchFamily="18" charset="0"/>
                </a:rPr>
                <a:t> of a function refers to the value that the function </a:t>
              </a:r>
              <a:r>
                <a:rPr lang="en-US" altLang="en-US" sz="2200" u="sng" dirty="0">
                  <a:latin typeface="Times New Roman" panose="02020603050405020304" pitchFamily="18" charset="0"/>
                </a:rPr>
                <a:t>approaches</a:t>
              </a:r>
              <a:r>
                <a:rPr lang="en-US" altLang="en-US" sz="2200" dirty="0">
                  <a:latin typeface="Times New Roman" panose="02020603050405020304" pitchFamily="18" charset="0"/>
                </a:rPr>
                <a:t>, </a:t>
              </a:r>
              <a:r>
                <a:rPr lang="en-US" altLang="en-US" sz="2200" u="sng" dirty="0">
                  <a:latin typeface="Times New Roman" panose="02020603050405020304" pitchFamily="18" charset="0"/>
                </a:rPr>
                <a:t>not</a:t>
              </a:r>
              <a:r>
                <a:rPr lang="en-US" altLang="en-US" sz="2200" dirty="0">
                  <a:latin typeface="Times New Roman" panose="02020603050405020304" pitchFamily="18" charset="0"/>
                </a:rPr>
                <a:t> the actual value (if any).</a:t>
              </a:r>
            </a:p>
          </p:txBody>
        </p:sp>
      </p:grpSp>
      <p:graphicFrame>
        <p:nvGraphicFramePr>
          <p:cNvPr id="6" name="Object 22">
            <a:extLst>
              <a:ext uri="{FF2B5EF4-FFF2-40B4-BE49-F238E27FC236}">
                <a16:creationId xmlns:a16="http://schemas.microsoft.com/office/drawing/2014/main" id="{71985D87-E252-3067-4F98-1D930CF851AF}"/>
              </a:ext>
            </a:extLst>
          </p:cNvPr>
          <p:cNvGraphicFramePr>
            <a:graphicFrameLocks noChangeAspect="1"/>
          </p:cNvGraphicFramePr>
          <p:nvPr>
            <p:extLst>
              <p:ext uri="{D42A27DB-BD31-4B8C-83A1-F6EECF244321}">
                <p14:modId xmlns:p14="http://schemas.microsoft.com/office/powerpoint/2010/main" val="1082507188"/>
              </p:ext>
            </p:extLst>
          </p:nvPr>
        </p:nvGraphicFramePr>
        <p:xfrm>
          <a:off x="2233468" y="5519792"/>
          <a:ext cx="238781" cy="371292"/>
        </p:xfrm>
        <a:graphic>
          <a:graphicData uri="http://schemas.openxmlformats.org/presentationml/2006/ole">
            <mc:AlternateContent xmlns:mc="http://schemas.openxmlformats.org/markup-compatibility/2006">
              <mc:Choice xmlns:v="urn:schemas-microsoft-com:vml" Requires="v">
                <p:oleObj name="Equation" r:id="rId2" imgW="114102" imgH="177492" progId="Equation.DSMT4">
                  <p:embed/>
                </p:oleObj>
              </mc:Choice>
              <mc:Fallback>
                <p:oleObj name="Equation" r:id="rId2" imgW="114102" imgH="177492" progId="Equation.DSMT4">
                  <p:embed/>
                  <p:pic>
                    <p:nvPicPr>
                      <p:cNvPr id="12" name="Object 22">
                        <a:extLst>
                          <a:ext uri="{FF2B5EF4-FFF2-40B4-BE49-F238E27FC236}">
                            <a16:creationId xmlns:a16="http://schemas.microsoft.com/office/drawing/2014/main" id="{C39E1D4D-7B18-46DD-7A2E-FD58C197FF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3468" y="5519792"/>
                        <a:ext cx="238781" cy="371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18">
            <a:extLst>
              <a:ext uri="{FF2B5EF4-FFF2-40B4-BE49-F238E27FC236}">
                <a16:creationId xmlns:a16="http://schemas.microsoft.com/office/drawing/2014/main" id="{8EA80F08-189C-C26B-62E7-CED96B1AAD57}"/>
              </a:ext>
            </a:extLst>
          </p:cNvPr>
          <p:cNvGraphicFramePr>
            <a:graphicFrameLocks noChangeAspect="1"/>
          </p:cNvGraphicFramePr>
          <p:nvPr>
            <p:extLst>
              <p:ext uri="{D42A27DB-BD31-4B8C-83A1-F6EECF244321}">
                <p14:modId xmlns:p14="http://schemas.microsoft.com/office/powerpoint/2010/main" val="1307108839"/>
              </p:ext>
            </p:extLst>
          </p:nvPr>
        </p:nvGraphicFramePr>
        <p:xfrm>
          <a:off x="1301409" y="6160073"/>
          <a:ext cx="1115186" cy="425083"/>
        </p:xfrm>
        <a:graphic>
          <a:graphicData uri="http://schemas.openxmlformats.org/presentationml/2006/ole">
            <mc:AlternateContent xmlns:mc="http://schemas.openxmlformats.org/markup-compatibility/2006">
              <mc:Choice xmlns:v="urn:schemas-microsoft-com:vml" Requires="v">
                <p:oleObj name="Equation" r:id="rId4" imgW="533169" imgH="203112" progId="Equation.DSMT4">
                  <p:embed/>
                </p:oleObj>
              </mc:Choice>
              <mc:Fallback>
                <p:oleObj name="Equation" r:id="rId4" imgW="533169" imgH="203112" progId="Equation.DSMT4">
                  <p:embed/>
                  <p:pic>
                    <p:nvPicPr>
                      <p:cNvPr id="29" name="Object 18">
                        <a:extLst>
                          <a:ext uri="{FF2B5EF4-FFF2-40B4-BE49-F238E27FC236}">
                            <a16:creationId xmlns:a16="http://schemas.microsoft.com/office/drawing/2014/main" id="{0D6933B9-F876-86FC-1F1B-6FF090944C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1409" y="6160073"/>
                        <a:ext cx="1115186" cy="4250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 name="Group 8">
            <a:extLst>
              <a:ext uri="{FF2B5EF4-FFF2-40B4-BE49-F238E27FC236}">
                <a16:creationId xmlns:a16="http://schemas.microsoft.com/office/drawing/2014/main" id="{0BA88D31-5F3C-6C2B-B04E-FF3F041FE8DD}"/>
              </a:ext>
            </a:extLst>
          </p:cNvPr>
          <p:cNvGrpSpPr>
            <a:grpSpLocks/>
          </p:cNvGrpSpPr>
          <p:nvPr/>
        </p:nvGrpSpPr>
        <p:grpSpPr bwMode="auto">
          <a:xfrm>
            <a:off x="249518" y="1649902"/>
            <a:ext cx="3581117" cy="3325983"/>
            <a:chOff x="1241339" y="1325519"/>
            <a:chExt cx="2562312" cy="2562312"/>
          </a:xfrm>
        </p:grpSpPr>
        <p:pic>
          <p:nvPicPr>
            <p:cNvPr id="10" name="Picture 6" descr="Chart, line chart&#10;&#10;Description automatically generated">
              <a:extLst>
                <a:ext uri="{FF2B5EF4-FFF2-40B4-BE49-F238E27FC236}">
                  <a16:creationId xmlns:a16="http://schemas.microsoft.com/office/drawing/2014/main" id="{DC2BD170-8D8B-40EA-0F82-B9E1897A17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1339" y="1325519"/>
              <a:ext cx="2562312" cy="25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Object 18">
              <a:extLst>
                <a:ext uri="{FF2B5EF4-FFF2-40B4-BE49-F238E27FC236}">
                  <a16:creationId xmlns:a16="http://schemas.microsoft.com/office/drawing/2014/main" id="{956D19AC-5C52-EB64-82C5-22FBECB1B024}"/>
                </a:ext>
              </a:extLst>
            </p:cNvPr>
            <p:cNvGraphicFramePr>
              <a:graphicFrameLocks noChangeAspect="1"/>
            </p:cNvGraphicFramePr>
            <p:nvPr>
              <p:extLst>
                <p:ext uri="{D42A27DB-BD31-4B8C-83A1-F6EECF244321}">
                  <p14:modId xmlns:p14="http://schemas.microsoft.com/office/powerpoint/2010/main" val="1527462881"/>
                </p:ext>
              </p:extLst>
            </p:nvPr>
          </p:nvGraphicFramePr>
          <p:xfrm>
            <a:off x="1411665" y="1691156"/>
            <a:ext cx="810005" cy="282704"/>
          </p:xfrm>
          <a:graphic>
            <a:graphicData uri="http://schemas.openxmlformats.org/presentationml/2006/ole">
              <mc:AlternateContent xmlns:mc="http://schemas.openxmlformats.org/markup-compatibility/2006">
                <mc:Choice xmlns:v="urn:schemas-microsoft-com:vml" Requires="v">
                  <p:oleObj name="Equation" r:id="rId7" imgW="583947" imgH="203112" progId="Equation.DSMT4">
                    <p:embed/>
                  </p:oleObj>
                </mc:Choice>
                <mc:Fallback>
                  <p:oleObj name="Equation" r:id="rId7" imgW="583947" imgH="203112" progId="Equation.DSMT4">
                    <p:embed/>
                    <p:pic>
                      <p:nvPicPr>
                        <p:cNvPr id="26635" name="Object 18">
                          <a:extLst>
                            <a:ext uri="{FF2B5EF4-FFF2-40B4-BE49-F238E27FC236}">
                              <a16:creationId xmlns:a16="http://schemas.microsoft.com/office/drawing/2014/main" id="{5A0E94FF-7CA9-5793-BA05-A016E7F73C3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1665" y="1691156"/>
                          <a:ext cx="810005" cy="282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2" name="Object 6">
            <a:extLst>
              <a:ext uri="{FF2B5EF4-FFF2-40B4-BE49-F238E27FC236}">
                <a16:creationId xmlns:a16="http://schemas.microsoft.com/office/drawing/2014/main" id="{2DB73B94-BF2B-A80E-1C86-43EA2FBF878A}"/>
              </a:ext>
            </a:extLst>
          </p:cNvPr>
          <p:cNvGraphicFramePr>
            <a:graphicFrameLocks noChangeAspect="1"/>
          </p:cNvGraphicFramePr>
          <p:nvPr>
            <p:extLst>
              <p:ext uri="{D42A27DB-BD31-4B8C-83A1-F6EECF244321}">
                <p14:modId xmlns:p14="http://schemas.microsoft.com/office/powerpoint/2010/main" val="3328278272"/>
              </p:ext>
            </p:extLst>
          </p:nvPr>
        </p:nvGraphicFramePr>
        <p:xfrm>
          <a:off x="876032" y="5482208"/>
          <a:ext cx="1347407" cy="548409"/>
        </p:xfrm>
        <a:graphic>
          <a:graphicData uri="http://schemas.openxmlformats.org/presentationml/2006/ole">
            <mc:AlternateContent xmlns:mc="http://schemas.openxmlformats.org/markup-compatibility/2006">
              <mc:Choice xmlns:v="urn:schemas-microsoft-com:vml" Requires="v">
                <p:oleObj name="Equation" r:id="rId9" imgW="685800" imgH="279400" progId="Equation.DSMT4">
                  <p:embed/>
                </p:oleObj>
              </mc:Choice>
              <mc:Fallback>
                <p:oleObj name="Equation" r:id="rId9" imgW="685800" imgH="279400" progId="Equation.DSMT4">
                  <p:embed/>
                  <p:pic>
                    <p:nvPicPr>
                      <p:cNvPr id="35" name="Object 6">
                        <a:extLst>
                          <a:ext uri="{FF2B5EF4-FFF2-40B4-BE49-F238E27FC236}">
                            <a16:creationId xmlns:a16="http://schemas.microsoft.com/office/drawing/2014/main" id="{AD23AADE-13FE-A1CC-95A4-5590CF2757E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6032" y="5482208"/>
                        <a:ext cx="1347407" cy="548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3" name="Picture 12">
            <a:extLst>
              <a:ext uri="{FF2B5EF4-FFF2-40B4-BE49-F238E27FC236}">
                <a16:creationId xmlns:a16="http://schemas.microsoft.com/office/drawing/2014/main" id="{493BE5C8-5979-4FCC-9CFA-AF5158ACE37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19755" y="6167446"/>
            <a:ext cx="238781" cy="417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94BDB508-67DA-E868-088F-6EB563384FE9}"/>
              </a:ext>
            </a:extLst>
          </p:cNvPr>
          <p:cNvPicPr>
            <a:picLocks noChangeAspect="1"/>
          </p:cNvPicPr>
          <p:nvPr/>
        </p:nvPicPr>
        <p:blipFill>
          <a:blip r:embed="rId12"/>
          <a:stretch>
            <a:fillRect/>
          </a:stretch>
        </p:blipFill>
        <p:spPr>
          <a:xfrm>
            <a:off x="4297827" y="4013714"/>
            <a:ext cx="7516986" cy="2627296"/>
          </a:xfrm>
          <a:prstGeom prst="rect">
            <a:avLst/>
          </a:prstGeom>
        </p:spPr>
      </p:pic>
      <p:pic>
        <p:nvPicPr>
          <p:cNvPr id="16" name="Picture 15">
            <a:extLst>
              <a:ext uri="{FF2B5EF4-FFF2-40B4-BE49-F238E27FC236}">
                <a16:creationId xmlns:a16="http://schemas.microsoft.com/office/drawing/2014/main" id="{71B2918F-B4AB-6772-B004-A684F0FE005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16110" y="4955101"/>
            <a:ext cx="2198228" cy="49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11C68BDD-FBB6-32AC-0161-056712FB544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68167" y="5534955"/>
            <a:ext cx="6006756" cy="359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0A9C27FB-5E08-39FA-4D91-854C7F7000A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64296" y="5908277"/>
            <a:ext cx="7169686" cy="587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7601C9E0-1F2A-26B9-1BDE-A423E7632886}"/>
              </a:ext>
            </a:extLst>
          </p:cNvPr>
          <p:cNvSpPr txBox="1"/>
          <p:nvPr/>
        </p:nvSpPr>
        <p:spPr>
          <a:xfrm>
            <a:off x="237876" y="1060881"/>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graphicFrame>
        <p:nvGraphicFramePr>
          <p:cNvPr id="20" name="Object 5">
            <a:extLst>
              <a:ext uri="{FF2B5EF4-FFF2-40B4-BE49-F238E27FC236}">
                <a16:creationId xmlns:a16="http://schemas.microsoft.com/office/drawing/2014/main" id="{33ED6DAC-1553-6A9E-22AC-689A5841B864}"/>
              </a:ext>
            </a:extLst>
          </p:cNvPr>
          <p:cNvGraphicFramePr>
            <a:graphicFrameLocks noChangeAspect="1"/>
          </p:cNvGraphicFramePr>
          <p:nvPr>
            <p:extLst>
              <p:ext uri="{D42A27DB-BD31-4B8C-83A1-F6EECF244321}">
                <p14:modId xmlns:p14="http://schemas.microsoft.com/office/powerpoint/2010/main" val="1401446398"/>
              </p:ext>
            </p:extLst>
          </p:nvPr>
        </p:nvGraphicFramePr>
        <p:xfrm>
          <a:off x="1831975" y="1076325"/>
          <a:ext cx="7194550" cy="517525"/>
        </p:xfrm>
        <a:graphic>
          <a:graphicData uri="http://schemas.openxmlformats.org/presentationml/2006/ole">
            <mc:AlternateContent xmlns:mc="http://schemas.openxmlformats.org/markup-compatibility/2006">
              <mc:Choice xmlns:v="urn:schemas-microsoft-com:vml" Requires="v">
                <p:oleObj name="Equation" r:id="rId13" imgW="3860640" imgH="279360" progId="Equation.DSMT4">
                  <p:embed/>
                </p:oleObj>
              </mc:Choice>
              <mc:Fallback>
                <p:oleObj name="Equation" r:id="rId13" imgW="3860640" imgH="279360" progId="Equation.DSMT4">
                  <p:embed/>
                  <p:pic>
                    <p:nvPicPr>
                      <p:cNvPr id="2" name="Object 5">
                        <a:extLst>
                          <a:ext uri="{FF2B5EF4-FFF2-40B4-BE49-F238E27FC236}">
                            <a16:creationId xmlns:a16="http://schemas.microsoft.com/office/drawing/2014/main" id="{F0E96FF6-4476-8559-306D-70C6CFAAC155}"/>
                          </a:ext>
                        </a:extLst>
                      </p:cNvPr>
                      <p:cNvPicPr>
                        <a:picLocks noChangeAspect="1" noChangeArrowheads="1"/>
                      </p:cNvPicPr>
                      <p:nvPr/>
                    </p:nvPicPr>
                    <p:blipFill>
                      <a:blip r:embed="rId14"/>
                      <a:srcRect/>
                      <a:stretch>
                        <a:fillRect/>
                      </a:stretch>
                    </p:blipFill>
                    <p:spPr bwMode="auto">
                      <a:xfrm>
                        <a:off x="1831975" y="1076325"/>
                        <a:ext cx="719455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 name="Text Box 9">
            <a:extLst>
              <a:ext uri="{FF2B5EF4-FFF2-40B4-BE49-F238E27FC236}">
                <a16:creationId xmlns:a16="http://schemas.microsoft.com/office/drawing/2014/main" id="{85EBA93C-A67B-3CE5-0F1A-90204E381836}"/>
              </a:ext>
            </a:extLst>
          </p:cNvPr>
          <p:cNvSpPr txBox="1">
            <a:spLocks noChangeArrowheads="1"/>
          </p:cNvSpPr>
          <p:nvPr/>
        </p:nvSpPr>
        <p:spPr bwMode="auto">
          <a:xfrm>
            <a:off x="249518" y="4900193"/>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a:solidFill>
                  <a:srgbClr val="0000CC"/>
                </a:solidFill>
                <a:latin typeface="Times New Roman" pitchFamily="64" charset="0"/>
              </a:rPr>
              <a:t>Solution</a:t>
            </a:r>
          </a:p>
        </p:txBody>
      </p:sp>
    </p:spTree>
    <p:extLst>
      <p:ext uri="{BB962C8B-B14F-4D97-AF65-F5344CB8AC3E}">
        <p14:creationId xmlns:p14="http://schemas.microsoft.com/office/powerpoint/2010/main" val="4561057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dissolve">
                                      <p:cBhvr>
                                        <p:cTn id="18" dur="50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dissolv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3"/>
                                        </p:tgtEl>
                                      </p:cBhvr>
                                    </p:animEffect>
                                    <p:set>
                                      <p:cBhvr>
                                        <p:cTn id="46" dur="1" fill="hold">
                                          <p:stCondLst>
                                            <p:cond delay="499"/>
                                          </p:stCondLst>
                                        </p:cTn>
                                        <p:tgtEl>
                                          <p:spTgt spid="1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16"/>
                                        </p:tgtEl>
                                      </p:cBhvr>
                                    </p:animEffect>
                                    <p:set>
                                      <p:cBhvr>
                                        <p:cTn id="56" dur="1" fill="hold">
                                          <p:stCondLst>
                                            <p:cond delay="499"/>
                                          </p:stCondLst>
                                        </p:cTn>
                                        <p:tgtEl>
                                          <p:spTgt spid="1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17"/>
                                        </p:tgtEl>
                                      </p:cBhvr>
                                    </p:animEffect>
                                    <p:set>
                                      <p:cBhvr>
                                        <p:cTn id="61" dur="1" fill="hold">
                                          <p:stCondLst>
                                            <p:cond delay="499"/>
                                          </p:stCondLst>
                                        </p:cTn>
                                        <p:tgtEl>
                                          <p:spTgt spid="17"/>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18"/>
                                        </p:tgtEl>
                                      </p:cBhvr>
                                    </p:animEffect>
                                    <p:set>
                                      <p:cBhvr>
                                        <p:cTn id="66"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C5147D8-8CE9-0C09-B494-D6544189527D}"/>
              </a:ext>
            </a:extLst>
          </p:cNvPr>
          <p:cNvPicPr>
            <a:picLocks noChangeAspect="1"/>
          </p:cNvPicPr>
          <p:nvPr/>
        </p:nvPicPr>
        <p:blipFill>
          <a:blip r:embed="rId2"/>
          <a:stretch>
            <a:fillRect/>
          </a:stretch>
        </p:blipFill>
        <p:spPr>
          <a:xfrm>
            <a:off x="258677" y="273552"/>
            <a:ext cx="9297206" cy="1738897"/>
          </a:xfrm>
          <a:prstGeom prst="rect">
            <a:avLst/>
          </a:prstGeom>
        </p:spPr>
      </p:pic>
      <p:pic>
        <p:nvPicPr>
          <p:cNvPr id="14" name="Picture 13">
            <a:extLst>
              <a:ext uri="{FF2B5EF4-FFF2-40B4-BE49-F238E27FC236}">
                <a16:creationId xmlns:a16="http://schemas.microsoft.com/office/drawing/2014/main" id="{E1959205-469E-9BCF-4C75-ADA6D2EE9EA0}"/>
              </a:ext>
            </a:extLst>
          </p:cNvPr>
          <p:cNvPicPr>
            <a:picLocks noChangeAspect="1"/>
          </p:cNvPicPr>
          <p:nvPr/>
        </p:nvPicPr>
        <p:blipFill>
          <a:blip r:embed="rId3"/>
          <a:stretch>
            <a:fillRect/>
          </a:stretch>
        </p:blipFill>
        <p:spPr>
          <a:xfrm>
            <a:off x="255213" y="2106899"/>
            <a:ext cx="9304134" cy="928335"/>
          </a:xfrm>
          <a:prstGeom prst="rect">
            <a:avLst/>
          </a:prstGeom>
        </p:spPr>
      </p:pic>
      <p:grpSp>
        <p:nvGrpSpPr>
          <p:cNvPr id="24" name="Group 23">
            <a:extLst>
              <a:ext uri="{FF2B5EF4-FFF2-40B4-BE49-F238E27FC236}">
                <a16:creationId xmlns:a16="http://schemas.microsoft.com/office/drawing/2014/main" id="{5D93E3DD-7751-65AD-6B3B-0026D955574F}"/>
              </a:ext>
            </a:extLst>
          </p:cNvPr>
          <p:cNvGrpSpPr/>
          <p:nvPr/>
        </p:nvGrpSpPr>
        <p:grpSpPr>
          <a:xfrm>
            <a:off x="255213" y="3066378"/>
            <a:ext cx="10080377" cy="1072866"/>
            <a:chOff x="181970" y="3129684"/>
            <a:chExt cx="10080377" cy="1072866"/>
          </a:xfrm>
        </p:grpSpPr>
        <p:grpSp>
          <p:nvGrpSpPr>
            <p:cNvPr id="21" name="Group 20">
              <a:extLst>
                <a:ext uri="{FF2B5EF4-FFF2-40B4-BE49-F238E27FC236}">
                  <a16:creationId xmlns:a16="http://schemas.microsoft.com/office/drawing/2014/main" id="{2FEDEB89-7954-1131-4BED-D618BF1DEBA0}"/>
                </a:ext>
              </a:extLst>
            </p:cNvPr>
            <p:cNvGrpSpPr/>
            <p:nvPr/>
          </p:nvGrpSpPr>
          <p:grpSpPr>
            <a:xfrm>
              <a:off x="181970" y="3129684"/>
              <a:ext cx="10080377" cy="415498"/>
              <a:chOff x="587325" y="4619193"/>
              <a:chExt cx="10080377" cy="415498"/>
            </a:xfrm>
          </p:grpSpPr>
          <p:sp>
            <p:nvSpPr>
              <p:cNvPr id="18" name="TextBox 17">
                <a:extLst>
                  <a:ext uri="{FF2B5EF4-FFF2-40B4-BE49-F238E27FC236}">
                    <a16:creationId xmlns:a16="http://schemas.microsoft.com/office/drawing/2014/main" id="{09EEB9E7-4B16-D14B-BE01-CB3033E015A8}"/>
                  </a:ext>
                </a:extLst>
              </p:cNvPr>
              <p:cNvSpPr txBox="1"/>
              <p:nvPr/>
            </p:nvSpPr>
            <p:spPr>
              <a:xfrm>
                <a:off x="587325" y="4619193"/>
                <a:ext cx="6098344" cy="415498"/>
              </a:xfrm>
              <a:prstGeom prst="rect">
                <a:avLst/>
              </a:prstGeom>
              <a:noFill/>
            </p:spPr>
            <p:txBody>
              <a:bodyPr wrap="square">
                <a:spAutoFit/>
              </a:bodyPr>
              <a:lstStyle/>
              <a:p>
                <a:r>
                  <a:rPr lang="en-US" sz="2100" dirty="0">
                    <a:latin typeface="Times New Roman" panose="02020603050405020304" pitchFamily="18" charset="0"/>
                    <a:cs typeface="Times New Roman" panose="02020603050405020304" pitchFamily="18" charset="0"/>
                  </a:rPr>
                  <a:t>The figure below </a:t>
                </a:r>
                <a:r>
                  <a:rPr lang="en-US" sz="2100" b="0" i="0" u="none" strike="noStrike" baseline="0" dirty="0">
                    <a:latin typeface="Times New Roman" panose="02020603050405020304" pitchFamily="18" charset="0"/>
                    <a:cs typeface="Times New Roman" panose="02020603050405020304" pitchFamily="18" charset="0"/>
                  </a:rPr>
                  <a:t>shows the graphs of three functions.</a:t>
                </a:r>
                <a:endParaRPr lang="en-US" sz="2100" dirty="0">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id="{0223EFE9-5923-1746-D469-545597CAC752}"/>
                  </a:ext>
                </a:extLst>
              </p:cNvPr>
              <p:cNvPicPr>
                <a:picLocks noChangeAspect="1"/>
              </p:cNvPicPr>
              <p:nvPr/>
            </p:nvPicPr>
            <p:blipFill>
              <a:blip r:embed="rId4"/>
              <a:stretch>
                <a:fillRect/>
              </a:stretch>
            </p:blipFill>
            <p:spPr>
              <a:xfrm>
                <a:off x="6490195" y="4702416"/>
                <a:ext cx="4177507" cy="297898"/>
              </a:xfrm>
              <a:prstGeom prst="rect">
                <a:avLst/>
              </a:prstGeom>
            </p:spPr>
          </p:pic>
        </p:grpSp>
        <p:pic>
          <p:nvPicPr>
            <p:cNvPr id="23" name="Picture 22">
              <a:extLst>
                <a:ext uri="{FF2B5EF4-FFF2-40B4-BE49-F238E27FC236}">
                  <a16:creationId xmlns:a16="http://schemas.microsoft.com/office/drawing/2014/main" id="{869A8F03-C86F-E23F-75BF-E92A476AF7F3}"/>
                </a:ext>
              </a:extLst>
            </p:cNvPr>
            <p:cNvPicPr>
              <a:picLocks noChangeAspect="1"/>
            </p:cNvPicPr>
            <p:nvPr/>
          </p:nvPicPr>
          <p:blipFill>
            <a:blip r:embed="rId5"/>
            <a:stretch>
              <a:fillRect/>
            </a:stretch>
          </p:blipFill>
          <p:spPr>
            <a:xfrm>
              <a:off x="255213" y="3545182"/>
              <a:ext cx="9466100" cy="657368"/>
            </a:xfrm>
            <a:prstGeom prst="rect">
              <a:avLst/>
            </a:prstGeom>
          </p:spPr>
        </p:pic>
      </p:grpSp>
      <p:pic>
        <p:nvPicPr>
          <p:cNvPr id="26" name="Picture 25">
            <a:extLst>
              <a:ext uri="{FF2B5EF4-FFF2-40B4-BE49-F238E27FC236}">
                <a16:creationId xmlns:a16="http://schemas.microsoft.com/office/drawing/2014/main" id="{B0DE5E80-1C0A-7406-A304-80FA4ED8E118}"/>
              </a:ext>
            </a:extLst>
          </p:cNvPr>
          <p:cNvPicPr>
            <a:picLocks noChangeAspect="1"/>
          </p:cNvPicPr>
          <p:nvPr/>
        </p:nvPicPr>
        <p:blipFill>
          <a:blip r:embed="rId6"/>
          <a:stretch>
            <a:fillRect/>
          </a:stretch>
        </p:blipFill>
        <p:spPr>
          <a:xfrm>
            <a:off x="281949" y="4139244"/>
            <a:ext cx="10076033" cy="2534577"/>
          </a:xfrm>
          <a:prstGeom prst="rect">
            <a:avLst/>
          </a:prstGeom>
        </p:spPr>
      </p:pic>
      <p:pic>
        <p:nvPicPr>
          <p:cNvPr id="2" name="Picture 1">
            <a:extLst>
              <a:ext uri="{FF2B5EF4-FFF2-40B4-BE49-F238E27FC236}">
                <a16:creationId xmlns:a16="http://schemas.microsoft.com/office/drawing/2014/main" id="{B13E4B1D-45D2-83F7-05AC-F5FB53C038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969" y="4173474"/>
            <a:ext cx="3260477" cy="2445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6EB4EF0-0487-C24A-6D9B-2CCF4B2309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4841" y="4183930"/>
            <a:ext cx="3260477" cy="2445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4F7A14EE-4806-D5A2-D114-164DDB5DEF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7733" y="4183930"/>
            <a:ext cx="3260477" cy="2445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a:extLst>
              <a:ext uri="{FF2B5EF4-FFF2-40B4-BE49-F238E27FC236}">
                <a16:creationId xmlns:a16="http://schemas.microsoft.com/office/drawing/2014/main" id="{10A6FE4E-8B96-481A-F9FE-C1342967835C}"/>
              </a:ext>
            </a:extLst>
          </p:cNvPr>
          <p:cNvPicPr>
            <a:picLocks noChangeAspect="1"/>
          </p:cNvPicPr>
          <p:nvPr/>
        </p:nvPicPr>
        <p:blipFill>
          <a:blip r:embed="rId8"/>
          <a:stretch>
            <a:fillRect/>
          </a:stretch>
        </p:blipFill>
        <p:spPr>
          <a:xfrm>
            <a:off x="8811940" y="3926312"/>
            <a:ext cx="3047299" cy="425864"/>
          </a:xfrm>
          <a:prstGeom prst="rect">
            <a:avLst/>
          </a:prstGeom>
        </p:spPr>
      </p:pic>
    </p:spTree>
    <p:extLst>
      <p:ext uri="{BB962C8B-B14F-4D97-AF65-F5344CB8AC3E}">
        <p14:creationId xmlns:p14="http://schemas.microsoft.com/office/powerpoint/2010/main" val="32435639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3"/>
                                        </p:tgtEl>
                                      </p:cBhvr>
                                    </p:animEffect>
                                    <p:set>
                                      <p:cBhvr>
                                        <p:cTn id="30" dur="1" fill="hold">
                                          <p:stCondLst>
                                            <p:cond delay="499"/>
                                          </p:stCondLst>
                                        </p:cTn>
                                        <p:tgtEl>
                                          <p:spTgt spid="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down)">
                                      <p:cBhvr>
                                        <p:cTn id="40" dur="580">
                                          <p:stCondLst>
                                            <p:cond delay="0"/>
                                          </p:stCondLst>
                                        </p:cTn>
                                        <p:tgtEl>
                                          <p:spTgt spid="28"/>
                                        </p:tgtEl>
                                      </p:cBhvr>
                                    </p:animEffect>
                                    <p:anim calcmode="lin" valueType="num">
                                      <p:cBhvr>
                                        <p:cTn id="41"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46" dur="26">
                                          <p:stCondLst>
                                            <p:cond delay="650"/>
                                          </p:stCondLst>
                                        </p:cTn>
                                        <p:tgtEl>
                                          <p:spTgt spid="28"/>
                                        </p:tgtEl>
                                      </p:cBhvr>
                                      <p:to x="100000" y="60000"/>
                                    </p:animScale>
                                    <p:animScale>
                                      <p:cBhvr>
                                        <p:cTn id="47" dur="166" decel="50000">
                                          <p:stCondLst>
                                            <p:cond delay="676"/>
                                          </p:stCondLst>
                                        </p:cTn>
                                        <p:tgtEl>
                                          <p:spTgt spid="28"/>
                                        </p:tgtEl>
                                      </p:cBhvr>
                                      <p:to x="100000" y="100000"/>
                                    </p:animScale>
                                    <p:animScale>
                                      <p:cBhvr>
                                        <p:cTn id="48" dur="26">
                                          <p:stCondLst>
                                            <p:cond delay="1312"/>
                                          </p:stCondLst>
                                        </p:cTn>
                                        <p:tgtEl>
                                          <p:spTgt spid="28"/>
                                        </p:tgtEl>
                                      </p:cBhvr>
                                      <p:to x="100000" y="80000"/>
                                    </p:animScale>
                                    <p:animScale>
                                      <p:cBhvr>
                                        <p:cTn id="49" dur="166" decel="50000">
                                          <p:stCondLst>
                                            <p:cond delay="1338"/>
                                          </p:stCondLst>
                                        </p:cTn>
                                        <p:tgtEl>
                                          <p:spTgt spid="28"/>
                                        </p:tgtEl>
                                      </p:cBhvr>
                                      <p:to x="100000" y="100000"/>
                                    </p:animScale>
                                    <p:animScale>
                                      <p:cBhvr>
                                        <p:cTn id="50" dur="26">
                                          <p:stCondLst>
                                            <p:cond delay="1642"/>
                                          </p:stCondLst>
                                        </p:cTn>
                                        <p:tgtEl>
                                          <p:spTgt spid="28"/>
                                        </p:tgtEl>
                                      </p:cBhvr>
                                      <p:to x="100000" y="90000"/>
                                    </p:animScale>
                                    <p:animScale>
                                      <p:cBhvr>
                                        <p:cTn id="51" dur="166" decel="50000">
                                          <p:stCondLst>
                                            <p:cond delay="1668"/>
                                          </p:stCondLst>
                                        </p:cTn>
                                        <p:tgtEl>
                                          <p:spTgt spid="28"/>
                                        </p:tgtEl>
                                      </p:cBhvr>
                                      <p:to x="100000" y="100000"/>
                                    </p:animScale>
                                    <p:animScale>
                                      <p:cBhvr>
                                        <p:cTn id="52" dur="26">
                                          <p:stCondLst>
                                            <p:cond delay="1808"/>
                                          </p:stCondLst>
                                        </p:cTn>
                                        <p:tgtEl>
                                          <p:spTgt spid="28"/>
                                        </p:tgtEl>
                                      </p:cBhvr>
                                      <p:to x="100000" y="95000"/>
                                    </p:animScale>
                                    <p:animScale>
                                      <p:cBhvr>
                                        <p:cTn id="53" dur="166" decel="50000">
                                          <p:stCondLst>
                                            <p:cond delay="1834"/>
                                          </p:stCondLst>
                                        </p:cTn>
                                        <p:tgtEl>
                                          <p:spTgt spid="2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905A2A4-06DE-D920-F66C-C46F3640B88D}"/>
              </a:ext>
            </a:extLst>
          </p:cNvPr>
          <p:cNvPicPr>
            <a:picLocks noChangeAspect="1"/>
          </p:cNvPicPr>
          <p:nvPr/>
        </p:nvPicPr>
        <p:blipFill>
          <a:blip r:embed="rId2"/>
          <a:stretch>
            <a:fillRect/>
          </a:stretch>
        </p:blipFill>
        <p:spPr>
          <a:xfrm>
            <a:off x="9107129" y="514772"/>
            <a:ext cx="2578318" cy="5591387"/>
          </a:xfrm>
          <a:prstGeom prst="rect">
            <a:avLst/>
          </a:prstGeom>
        </p:spPr>
      </p:pic>
      <p:sp>
        <p:nvSpPr>
          <p:cNvPr id="5" name="Text Box 9">
            <a:extLst>
              <a:ext uri="{FF2B5EF4-FFF2-40B4-BE49-F238E27FC236}">
                <a16:creationId xmlns:a16="http://schemas.microsoft.com/office/drawing/2014/main" id="{DDD80F3D-AB9D-E6C8-7786-EA4ACB6E619C}"/>
              </a:ext>
            </a:extLst>
          </p:cNvPr>
          <p:cNvSpPr txBox="1">
            <a:spLocks noChangeArrowheads="1"/>
          </p:cNvSpPr>
          <p:nvPr/>
        </p:nvSpPr>
        <p:spPr bwMode="auto">
          <a:xfrm>
            <a:off x="258802" y="1072548"/>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pic>
        <p:nvPicPr>
          <p:cNvPr id="6" name="Picture 5">
            <a:extLst>
              <a:ext uri="{FF2B5EF4-FFF2-40B4-BE49-F238E27FC236}">
                <a16:creationId xmlns:a16="http://schemas.microsoft.com/office/drawing/2014/main" id="{793BDF83-DCA4-A706-7D6E-C59C73E45BCF}"/>
              </a:ext>
            </a:extLst>
          </p:cNvPr>
          <p:cNvPicPr>
            <a:picLocks noChangeAspect="1"/>
          </p:cNvPicPr>
          <p:nvPr/>
        </p:nvPicPr>
        <p:blipFill>
          <a:blip r:embed="rId3"/>
          <a:stretch>
            <a:fillRect/>
          </a:stretch>
        </p:blipFill>
        <p:spPr>
          <a:xfrm>
            <a:off x="1684733" y="275843"/>
            <a:ext cx="4219075" cy="796705"/>
          </a:xfrm>
          <a:prstGeom prst="rect">
            <a:avLst/>
          </a:prstGeom>
        </p:spPr>
      </p:pic>
      <p:sp>
        <p:nvSpPr>
          <p:cNvPr id="7" name="TextBox 6">
            <a:extLst>
              <a:ext uri="{FF2B5EF4-FFF2-40B4-BE49-F238E27FC236}">
                <a16:creationId xmlns:a16="http://schemas.microsoft.com/office/drawing/2014/main" id="{7655CF29-3D29-268C-5230-11C0C240F763}"/>
              </a:ext>
            </a:extLst>
          </p:cNvPr>
          <p:cNvSpPr txBox="1"/>
          <p:nvPr/>
        </p:nvSpPr>
        <p:spPr>
          <a:xfrm>
            <a:off x="258802" y="387809"/>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pic>
        <p:nvPicPr>
          <p:cNvPr id="9" name="Picture 8">
            <a:extLst>
              <a:ext uri="{FF2B5EF4-FFF2-40B4-BE49-F238E27FC236}">
                <a16:creationId xmlns:a16="http://schemas.microsoft.com/office/drawing/2014/main" id="{CA9DE20F-CA70-3C58-A063-6EDBE3D485C9}"/>
              </a:ext>
            </a:extLst>
          </p:cNvPr>
          <p:cNvPicPr>
            <a:picLocks noChangeAspect="1"/>
          </p:cNvPicPr>
          <p:nvPr/>
        </p:nvPicPr>
        <p:blipFill>
          <a:blip r:embed="rId4"/>
          <a:stretch>
            <a:fillRect/>
          </a:stretch>
        </p:blipFill>
        <p:spPr>
          <a:xfrm>
            <a:off x="636293" y="1695733"/>
            <a:ext cx="762066" cy="358171"/>
          </a:xfrm>
          <a:prstGeom prst="rect">
            <a:avLst/>
          </a:prstGeom>
        </p:spPr>
      </p:pic>
      <p:pic>
        <p:nvPicPr>
          <p:cNvPr id="11" name="Picture 10">
            <a:extLst>
              <a:ext uri="{FF2B5EF4-FFF2-40B4-BE49-F238E27FC236}">
                <a16:creationId xmlns:a16="http://schemas.microsoft.com/office/drawing/2014/main" id="{9F4E4A69-0B18-C916-4C14-88F4C35BC989}"/>
              </a:ext>
            </a:extLst>
          </p:cNvPr>
          <p:cNvPicPr>
            <a:picLocks noChangeAspect="1"/>
          </p:cNvPicPr>
          <p:nvPr/>
        </p:nvPicPr>
        <p:blipFill>
          <a:blip r:embed="rId5"/>
          <a:stretch>
            <a:fillRect/>
          </a:stretch>
        </p:blipFill>
        <p:spPr>
          <a:xfrm>
            <a:off x="642831" y="2733815"/>
            <a:ext cx="3105150" cy="2343150"/>
          </a:xfrm>
          <a:prstGeom prst="rect">
            <a:avLst/>
          </a:prstGeom>
        </p:spPr>
      </p:pic>
      <p:pic>
        <p:nvPicPr>
          <p:cNvPr id="13" name="Picture 12">
            <a:extLst>
              <a:ext uri="{FF2B5EF4-FFF2-40B4-BE49-F238E27FC236}">
                <a16:creationId xmlns:a16="http://schemas.microsoft.com/office/drawing/2014/main" id="{A108CA87-0548-A57D-0020-9120072ECC6F}"/>
              </a:ext>
            </a:extLst>
          </p:cNvPr>
          <p:cNvPicPr>
            <a:picLocks noChangeAspect="1"/>
          </p:cNvPicPr>
          <p:nvPr/>
        </p:nvPicPr>
        <p:blipFill>
          <a:blip r:embed="rId6"/>
          <a:stretch>
            <a:fillRect/>
          </a:stretch>
        </p:blipFill>
        <p:spPr>
          <a:xfrm>
            <a:off x="642831" y="2733815"/>
            <a:ext cx="3105150" cy="2343150"/>
          </a:xfrm>
          <a:prstGeom prst="rect">
            <a:avLst/>
          </a:prstGeom>
        </p:spPr>
      </p:pic>
      <p:pic>
        <p:nvPicPr>
          <p:cNvPr id="15" name="Picture 14">
            <a:extLst>
              <a:ext uri="{FF2B5EF4-FFF2-40B4-BE49-F238E27FC236}">
                <a16:creationId xmlns:a16="http://schemas.microsoft.com/office/drawing/2014/main" id="{D9FBB786-1411-196E-F1E2-C638E9FB42C2}"/>
              </a:ext>
            </a:extLst>
          </p:cNvPr>
          <p:cNvPicPr>
            <a:picLocks noChangeAspect="1"/>
          </p:cNvPicPr>
          <p:nvPr/>
        </p:nvPicPr>
        <p:blipFill>
          <a:blip r:embed="rId7"/>
          <a:stretch>
            <a:fillRect/>
          </a:stretch>
        </p:blipFill>
        <p:spPr>
          <a:xfrm>
            <a:off x="1594871" y="1695732"/>
            <a:ext cx="396274" cy="358171"/>
          </a:xfrm>
          <a:prstGeom prst="rect">
            <a:avLst/>
          </a:prstGeom>
        </p:spPr>
      </p:pic>
      <p:pic>
        <p:nvPicPr>
          <p:cNvPr id="17" name="Picture 16">
            <a:extLst>
              <a:ext uri="{FF2B5EF4-FFF2-40B4-BE49-F238E27FC236}">
                <a16:creationId xmlns:a16="http://schemas.microsoft.com/office/drawing/2014/main" id="{B7C515D0-CB11-2787-550C-6C275B2FEC72}"/>
              </a:ext>
            </a:extLst>
          </p:cNvPr>
          <p:cNvPicPr>
            <a:picLocks noChangeAspect="1"/>
          </p:cNvPicPr>
          <p:nvPr/>
        </p:nvPicPr>
        <p:blipFill>
          <a:blip r:embed="rId8"/>
          <a:stretch>
            <a:fillRect/>
          </a:stretch>
        </p:blipFill>
        <p:spPr>
          <a:xfrm>
            <a:off x="635797" y="2738373"/>
            <a:ext cx="3105150" cy="2343150"/>
          </a:xfrm>
          <a:prstGeom prst="rect">
            <a:avLst/>
          </a:prstGeom>
        </p:spPr>
      </p:pic>
      <p:pic>
        <p:nvPicPr>
          <p:cNvPr id="19" name="Picture 18">
            <a:extLst>
              <a:ext uri="{FF2B5EF4-FFF2-40B4-BE49-F238E27FC236}">
                <a16:creationId xmlns:a16="http://schemas.microsoft.com/office/drawing/2014/main" id="{29180463-3DA1-22FD-8A49-6377D1E18DFD}"/>
              </a:ext>
            </a:extLst>
          </p:cNvPr>
          <p:cNvPicPr>
            <a:picLocks noChangeAspect="1"/>
          </p:cNvPicPr>
          <p:nvPr/>
        </p:nvPicPr>
        <p:blipFill>
          <a:blip r:embed="rId9"/>
          <a:stretch>
            <a:fillRect/>
          </a:stretch>
        </p:blipFill>
        <p:spPr>
          <a:xfrm>
            <a:off x="2188868" y="1695732"/>
            <a:ext cx="762066" cy="365792"/>
          </a:xfrm>
          <a:prstGeom prst="rect">
            <a:avLst/>
          </a:prstGeom>
        </p:spPr>
      </p:pic>
      <p:pic>
        <p:nvPicPr>
          <p:cNvPr id="21" name="Picture 20">
            <a:extLst>
              <a:ext uri="{FF2B5EF4-FFF2-40B4-BE49-F238E27FC236}">
                <a16:creationId xmlns:a16="http://schemas.microsoft.com/office/drawing/2014/main" id="{0E6F3E84-2C85-69D3-7E4C-81872A7AE473}"/>
              </a:ext>
            </a:extLst>
          </p:cNvPr>
          <p:cNvPicPr>
            <a:picLocks noChangeAspect="1"/>
          </p:cNvPicPr>
          <p:nvPr/>
        </p:nvPicPr>
        <p:blipFill>
          <a:blip r:embed="rId10"/>
          <a:stretch>
            <a:fillRect/>
          </a:stretch>
        </p:blipFill>
        <p:spPr>
          <a:xfrm>
            <a:off x="638208" y="2735566"/>
            <a:ext cx="3105150" cy="2343150"/>
          </a:xfrm>
          <a:prstGeom prst="rect">
            <a:avLst/>
          </a:prstGeom>
        </p:spPr>
      </p:pic>
      <p:pic>
        <p:nvPicPr>
          <p:cNvPr id="23" name="Picture 22">
            <a:extLst>
              <a:ext uri="{FF2B5EF4-FFF2-40B4-BE49-F238E27FC236}">
                <a16:creationId xmlns:a16="http://schemas.microsoft.com/office/drawing/2014/main" id="{8A24C339-09BE-C071-CAB1-EBD73BA20FAC}"/>
              </a:ext>
            </a:extLst>
          </p:cNvPr>
          <p:cNvPicPr>
            <a:picLocks noChangeAspect="1"/>
          </p:cNvPicPr>
          <p:nvPr/>
        </p:nvPicPr>
        <p:blipFill>
          <a:blip r:embed="rId11"/>
          <a:stretch>
            <a:fillRect/>
          </a:stretch>
        </p:blipFill>
        <p:spPr>
          <a:xfrm>
            <a:off x="635797" y="2726194"/>
            <a:ext cx="3105150" cy="2343150"/>
          </a:xfrm>
          <a:prstGeom prst="rect">
            <a:avLst/>
          </a:prstGeom>
        </p:spPr>
      </p:pic>
      <p:pic>
        <p:nvPicPr>
          <p:cNvPr id="24" name="Picture 23">
            <a:extLst>
              <a:ext uri="{FF2B5EF4-FFF2-40B4-BE49-F238E27FC236}">
                <a16:creationId xmlns:a16="http://schemas.microsoft.com/office/drawing/2014/main" id="{51EB34CD-3E93-2A18-D29B-A0A93373AEDD}"/>
              </a:ext>
            </a:extLst>
          </p:cNvPr>
          <p:cNvPicPr>
            <a:picLocks noChangeAspect="1"/>
          </p:cNvPicPr>
          <p:nvPr/>
        </p:nvPicPr>
        <p:blipFill>
          <a:blip r:embed="rId9"/>
          <a:stretch>
            <a:fillRect/>
          </a:stretch>
        </p:blipFill>
        <p:spPr>
          <a:xfrm>
            <a:off x="3105432" y="1700917"/>
            <a:ext cx="762066" cy="365792"/>
          </a:xfrm>
          <a:prstGeom prst="rect">
            <a:avLst/>
          </a:prstGeom>
        </p:spPr>
      </p:pic>
      <p:pic>
        <p:nvPicPr>
          <p:cNvPr id="26" name="Picture 25">
            <a:extLst>
              <a:ext uri="{FF2B5EF4-FFF2-40B4-BE49-F238E27FC236}">
                <a16:creationId xmlns:a16="http://schemas.microsoft.com/office/drawing/2014/main" id="{F9C71F2C-9940-BBC6-E470-AD7C8ED4BEFA}"/>
              </a:ext>
            </a:extLst>
          </p:cNvPr>
          <p:cNvPicPr>
            <a:picLocks noChangeAspect="1"/>
          </p:cNvPicPr>
          <p:nvPr/>
        </p:nvPicPr>
        <p:blipFill>
          <a:blip r:embed="rId12"/>
          <a:stretch>
            <a:fillRect/>
          </a:stretch>
        </p:blipFill>
        <p:spPr>
          <a:xfrm>
            <a:off x="635797" y="2733814"/>
            <a:ext cx="3105150" cy="2343150"/>
          </a:xfrm>
          <a:prstGeom prst="rect">
            <a:avLst/>
          </a:prstGeom>
        </p:spPr>
      </p:pic>
      <p:pic>
        <p:nvPicPr>
          <p:cNvPr id="28" name="Picture 27">
            <a:extLst>
              <a:ext uri="{FF2B5EF4-FFF2-40B4-BE49-F238E27FC236}">
                <a16:creationId xmlns:a16="http://schemas.microsoft.com/office/drawing/2014/main" id="{48515D20-8FD2-5EE5-C768-617C38ABFEC3}"/>
              </a:ext>
            </a:extLst>
          </p:cNvPr>
          <p:cNvPicPr>
            <a:picLocks noChangeAspect="1"/>
          </p:cNvPicPr>
          <p:nvPr/>
        </p:nvPicPr>
        <p:blipFill>
          <a:blip r:embed="rId13"/>
          <a:stretch>
            <a:fillRect/>
          </a:stretch>
        </p:blipFill>
        <p:spPr>
          <a:xfrm>
            <a:off x="637868" y="2733707"/>
            <a:ext cx="3105150" cy="2343150"/>
          </a:xfrm>
          <a:prstGeom prst="rect">
            <a:avLst/>
          </a:prstGeom>
        </p:spPr>
      </p:pic>
      <p:pic>
        <p:nvPicPr>
          <p:cNvPr id="29" name="Picture 28">
            <a:extLst>
              <a:ext uri="{FF2B5EF4-FFF2-40B4-BE49-F238E27FC236}">
                <a16:creationId xmlns:a16="http://schemas.microsoft.com/office/drawing/2014/main" id="{1984E397-478F-0386-E8DC-B8D815291228}"/>
              </a:ext>
            </a:extLst>
          </p:cNvPr>
          <p:cNvPicPr>
            <a:picLocks noChangeAspect="1"/>
          </p:cNvPicPr>
          <p:nvPr/>
        </p:nvPicPr>
        <p:blipFill>
          <a:blip r:embed="rId4"/>
          <a:stretch>
            <a:fillRect/>
          </a:stretch>
        </p:blipFill>
        <p:spPr>
          <a:xfrm>
            <a:off x="4071976" y="1704727"/>
            <a:ext cx="762066" cy="358171"/>
          </a:xfrm>
          <a:prstGeom prst="rect">
            <a:avLst/>
          </a:prstGeom>
        </p:spPr>
      </p:pic>
      <p:pic>
        <p:nvPicPr>
          <p:cNvPr id="32" name="Picture 31">
            <a:extLst>
              <a:ext uri="{FF2B5EF4-FFF2-40B4-BE49-F238E27FC236}">
                <a16:creationId xmlns:a16="http://schemas.microsoft.com/office/drawing/2014/main" id="{50771B45-1128-9236-0CCA-63B57AB8AF95}"/>
              </a:ext>
            </a:extLst>
          </p:cNvPr>
          <p:cNvPicPr>
            <a:picLocks noChangeAspect="1"/>
          </p:cNvPicPr>
          <p:nvPr/>
        </p:nvPicPr>
        <p:blipFill>
          <a:blip r:embed="rId14"/>
          <a:stretch>
            <a:fillRect/>
          </a:stretch>
        </p:blipFill>
        <p:spPr>
          <a:xfrm>
            <a:off x="635536" y="2733707"/>
            <a:ext cx="3105150" cy="2343150"/>
          </a:xfrm>
          <a:prstGeom prst="rect">
            <a:avLst/>
          </a:prstGeom>
        </p:spPr>
      </p:pic>
      <p:pic>
        <p:nvPicPr>
          <p:cNvPr id="34" name="Picture 33">
            <a:extLst>
              <a:ext uri="{FF2B5EF4-FFF2-40B4-BE49-F238E27FC236}">
                <a16:creationId xmlns:a16="http://schemas.microsoft.com/office/drawing/2014/main" id="{4063FBAD-9B88-758B-3C9A-B178C91EDBD4}"/>
              </a:ext>
            </a:extLst>
          </p:cNvPr>
          <p:cNvPicPr>
            <a:picLocks noChangeAspect="1"/>
          </p:cNvPicPr>
          <p:nvPr/>
        </p:nvPicPr>
        <p:blipFill>
          <a:blip r:embed="rId15"/>
          <a:stretch>
            <a:fillRect/>
          </a:stretch>
        </p:blipFill>
        <p:spPr>
          <a:xfrm>
            <a:off x="635196" y="2730775"/>
            <a:ext cx="3105150" cy="2343150"/>
          </a:xfrm>
          <a:prstGeom prst="rect">
            <a:avLst/>
          </a:prstGeom>
        </p:spPr>
      </p:pic>
      <p:pic>
        <p:nvPicPr>
          <p:cNvPr id="36" name="Picture 35">
            <a:extLst>
              <a:ext uri="{FF2B5EF4-FFF2-40B4-BE49-F238E27FC236}">
                <a16:creationId xmlns:a16="http://schemas.microsoft.com/office/drawing/2014/main" id="{A3D7A0FC-C6C5-1815-DC9B-9DEF67A08B9D}"/>
              </a:ext>
            </a:extLst>
          </p:cNvPr>
          <p:cNvPicPr>
            <a:picLocks noChangeAspect="1"/>
          </p:cNvPicPr>
          <p:nvPr/>
        </p:nvPicPr>
        <p:blipFill>
          <a:blip r:embed="rId16"/>
          <a:stretch>
            <a:fillRect/>
          </a:stretch>
        </p:blipFill>
        <p:spPr>
          <a:xfrm>
            <a:off x="642831" y="2730821"/>
            <a:ext cx="3105150" cy="2343150"/>
          </a:xfrm>
          <a:prstGeom prst="rect">
            <a:avLst/>
          </a:prstGeom>
        </p:spPr>
      </p:pic>
      <p:pic>
        <p:nvPicPr>
          <p:cNvPr id="38" name="Picture 37">
            <a:extLst>
              <a:ext uri="{FF2B5EF4-FFF2-40B4-BE49-F238E27FC236}">
                <a16:creationId xmlns:a16="http://schemas.microsoft.com/office/drawing/2014/main" id="{F03AAD1A-0AC6-8F88-2108-CE63256F7796}"/>
              </a:ext>
            </a:extLst>
          </p:cNvPr>
          <p:cNvPicPr>
            <a:picLocks noChangeAspect="1"/>
          </p:cNvPicPr>
          <p:nvPr/>
        </p:nvPicPr>
        <p:blipFill>
          <a:blip r:embed="rId17"/>
          <a:stretch>
            <a:fillRect/>
          </a:stretch>
        </p:blipFill>
        <p:spPr>
          <a:xfrm>
            <a:off x="5029343" y="1733836"/>
            <a:ext cx="640135" cy="327688"/>
          </a:xfrm>
          <a:prstGeom prst="rect">
            <a:avLst/>
          </a:prstGeom>
        </p:spPr>
      </p:pic>
      <p:pic>
        <p:nvPicPr>
          <p:cNvPr id="40" name="Picture 39">
            <a:extLst>
              <a:ext uri="{FF2B5EF4-FFF2-40B4-BE49-F238E27FC236}">
                <a16:creationId xmlns:a16="http://schemas.microsoft.com/office/drawing/2014/main" id="{9602C5D9-8166-8AE0-91A0-36FC73A40C10}"/>
              </a:ext>
            </a:extLst>
          </p:cNvPr>
          <p:cNvPicPr>
            <a:picLocks noChangeAspect="1"/>
          </p:cNvPicPr>
          <p:nvPr/>
        </p:nvPicPr>
        <p:blipFill>
          <a:blip r:embed="rId18"/>
          <a:stretch>
            <a:fillRect/>
          </a:stretch>
        </p:blipFill>
        <p:spPr>
          <a:xfrm>
            <a:off x="638815" y="2734555"/>
            <a:ext cx="3105150" cy="2343150"/>
          </a:xfrm>
          <a:prstGeom prst="rect">
            <a:avLst/>
          </a:prstGeom>
        </p:spPr>
      </p:pic>
      <p:pic>
        <p:nvPicPr>
          <p:cNvPr id="44" name="Picture 43">
            <a:extLst>
              <a:ext uri="{FF2B5EF4-FFF2-40B4-BE49-F238E27FC236}">
                <a16:creationId xmlns:a16="http://schemas.microsoft.com/office/drawing/2014/main" id="{004B50E2-0996-6379-1B69-15CC30F299CB}"/>
              </a:ext>
            </a:extLst>
          </p:cNvPr>
          <p:cNvPicPr>
            <a:picLocks noChangeAspect="1"/>
          </p:cNvPicPr>
          <p:nvPr/>
        </p:nvPicPr>
        <p:blipFill>
          <a:blip r:embed="rId19"/>
          <a:stretch>
            <a:fillRect/>
          </a:stretch>
        </p:blipFill>
        <p:spPr>
          <a:xfrm>
            <a:off x="636319" y="2732804"/>
            <a:ext cx="3105150" cy="2343150"/>
          </a:xfrm>
          <a:prstGeom prst="rect">
            <a:avLst/>
          </a:prstGeom>
        </p:spPr>
      </p:pic>
      <p:pic>
        <p:nvPicPr>
          <p:cNvPr id="46" name="Picture 45">
            <a:extLst>
              <a:ext uri="{FF2B5EF4-FFF2-40B4-BE49-F238E27FC236}">
                <a16:creationId xmlns:a16="http://schemas.microsoft.com/office/drawing/2014/main" id="{9E15BD5C-C858-17CD-D0A8-7EE57098810E}"/>
              </a:ext>
            </a:extLst>
          </p:cNvPr>
          <p:cNvPicPr>
            <a:picLocks noChangeAspect="1"/>
          </p:cNvPicPr>
          <p:nvPr/>
        </p:nvPicPr>
        <p:blipFill>
          <a:blip r:embed="rId20"/>
          <a:stretch>
            <a:fillRect/>
          </a:stretch>
        </p:blipFill>
        <p:spPr>
          <a:xfrm>
            <a:off x="648481" y="2733813"/>
            <a:ext cx="3105150" cy="2343150"/>
          </a:xfrm>
          <a:prstGeom prst="rect">
            <a:avLst/>
          </a:prstGeom>
        </p:spPr>
      </p:pic>
      <p:pic>
        <p:nvPicPr>
          <p:cNvPr id="47" name="Picture 46">
            <a:extLst>
              <a:ext uri="{FF2B5EF4-FFF2-40B4-BE49-F238E27FC236}">
                <a16:creationId xmlns:a16="http://schemas.microsoft.com/office/drawing/2014/main" id="{FF1BA171-8E37-3992-21E4-1E1DA2A109BE}"/>
              </a:ext>
            </a:extLst>
          </p:cNvPr>
          <p:cNvPicPr>
            <a:picLocks noChangeAspect="1"/>
          </p:cNvPicPr>
          <p:nvPr/>
        </p:nvPicPr>
        <p:blipFill>
          <a:blip r:embed="rId4"/>
          <a:stretch>
            <a:fillRect/>
          </a:stretch>
        </p:blipFill>
        <p:spPr>
          <a:xfrm>
            <a:off x="5864779" y="1733836"/>
            <a:ext cx="762066" cy="358171"/>
          </a:xfrm>
          <a:prstGeom prst="rect">
            <a:avLst/>
          </a:prstGeom>
        </p:spPr>
      </p:pic>
      <p:pic>
        <p:nvPicPr>
          <p:cNvPr id="49" name="Picture 48">
            <a:extLst>
              <a:ext uri="{FF2B5EF4-FFF2-40B4-BE49-F238E27FC236}">
                <a16:creationId xmlns:a16="http://schemas.microsoft.com/office/drawing/2014/main" id="{4D8348C1-421F-6F4D-7B60-7949CD2357A0}"/>
              </a:ext>
            </a:extLst>
          </p:cNvPr>
          <p:cNvPicPr>
            <a:picLocks noChangeAspect="1"/>
          </p:cNvPicPr>
          <p:nvPr/>
        </p:nvPicPr>
        <p:blipFill>
          <a:blip r:embed="rId21"/>
          <a:stretch>
            <a:fillRect/>
          </a:stretch>
        </p:blipFill>
        <p:spPr>
          <a:xfrm>
            <a:off x="641492" y="2734184"/>
            <a:ext cx="3105150" cy="2343150"/>
          </a:xfrm>
          <a:prstGeom prst="rect">
            <a:avLst/>
          </a:prstGeom>
        </p:spPr>
      </p:pic>
      <p:pic>
        <p:nvPicPr>
          <p:cNvPr id="50" name="Picture 49">
            <a:extLst>
              <a:ext uri="{FF2B5EF4-FFF2-40B4-BE49-F238E27FC236}">
                <a16:creationId xmlns:a16="http://schemas.microsoft.com/office/drawing/2014/main" id="{63ABC51C-B940-C1CB-CD2C-8F033FF3BE13}"/>
              </a:ext>
            </a:extLst>
          </p:cNvPr>
          <p:cNvPicPr>
            <a:picLocks noChangeAspect="1"/>
          </p:cNvPicPr>
          <p:nvPr/>
        </p:nvPicPr>
        <p:blipFill>
          <a:blip r:embed="rId9"/>
          <a:stretch>
            <a:fillRect/>
          </a:stretch>
        </p:blipFill>
        <p:spPr>
          <a:xfrm>
            <a:off x="6817701" y="1733836"/>
            <a:ext cx="762066" cy="365792"/>
          </a:xfrm>
          <a:prstGeom prst="rect">
            <a:avLst/>
          </a:prstGeom>
        </p:spPr>
      </p:pic>
      <p:pic>
        <p:nvPicPr>
          <p:cNvPr id="52" name="Picture 51">
            <a:extLst>
              <a:ext uri="{FF2B5EF4-FFF2-40B4-BE49-F238E27FC236}">
                <a16:creationId xmlns:a16="http://schemas.microsoft.com/office/drawing/2014/main" id="{77F708A8-EC5A-1B30-97AC-F00B08DB4864}"/>
              </a:ext>
            </a:extLst>
          </p:cNvPr>
          <p:cNvPicPr>
            <a:picLocks noChangeAspect="1"/>
          </p:cNvPicPr>
          <p:nvPr/>
        </p:nvPicPr>
        <p:blipFill>
          <a:blip r:embed="rId22"/>
          <a:stretch>
            <a:fillRect/>
          </a:stretch>
        </p:blipFill>
        <p:spPr>
          <a:xfrm>
            <a:off x="641708" y="2731956"/>
            <a:ext cx="3105150" cy="2343150"/>
          </a:xfrm>
          <a:prstGeom prst="rect">
            <a:avLst/>
          </a:prstGeom>
        </p:spPr>
      </p:pic>
      <p:pic>
        <p:nvPicPr>
          <p:cNvPr id="53" name="Picture 52">
            <a:extLst>
              <a:ext uri="{FF2B5EF4-FFF2-40B4-BE49-F238E27FC236}">
                <a16:creationId xmlns:a16="http://schemas.microsoft.com/office/drawing/2014/main" id="{CBC439C2-7E28-2B41-1DEB-60530564F952}"/>
              </a:ext>
            </a:extLst>
          </p:cNvPr>
          <p:cNvPicPr>
            <a:picLocks noChangeAspect="1"/>
          </p:cNvPicPr>
          <p:nvPr/>
        </p:nvPicPr>
        <p:blipFill>
          <a:blip r:embed="rId4"/>
          <a:stretch>
            <a:fillRect/>
          </a:stretch>
        </p:blipFill>
        <p:spPr>
          <a:xfrm>
            <a:off x="7760288" y="1741457"/>
            <a:ext cx="762066" cy="358171"/>
          </a:xfrm>
          <a:prstGeom prst="rect">
            <a:avLst/>
          </a:prstGeom>
        </p:spPr>
      </p:pic>
      <p:pic>
        <p:nvPicPr>
          <p:cNvPr id="55" name="Picture 54">
            <a:extLst>
              <a:ext uri="{FF2B5EF4-FFF2-40B4-BE49-F238E27FC236}">
                <a16:creationId xmlns:a16="http://schemas.microsoft.com/office/drawing/2014/main" id="{919114B4-1444-6DF7-04E9-542EF0C1D469}"/>
              </a:ext>
            </a:extLst>
          </p:cNvPr>
          <p:cNvPicPr>
            <a:picLocks noChangeAspect="1"/>
          </p:cNvPicPr>
          <p:nvPr/>
        </p:nvPicPr>
        <p:blipFill>
          <a:blip r:embed="rId23"/>
          <a:stretch>
            <a:fillRect/>
          </a:stretch>
        </p:blipFill>
        <p:spPr>
          <a:xfrm>
            <a:off x="642876" y="2732340"/>
            <a:ext cx="3105150" cy="2343150"/>
          </a:xfrm>
          <a:prstGeom prst="rect">
            <a:avLst/>
          </a:prstGeom>
        </p:spPr>
      </p:pic>
      <p:pic>
        <p:nvPicPr>
          <p:cNvPr id="56" name="Picture 55">
            <a:extLst>
              <a:ext uri="{FF2B5EF4-FFF2-40B4-BE49-F238E27FC236}">
                <a16:creationId xmlns:a16="http://schemas.microsoft.com/office/drawing/2014/main" id="{FA5EE71C-C0C6-A3CE-931C-5C8166044656}"/>
              </a:ext>
            </a:extLst>
          </p:cNvPr>
          <p:cNvPicPr>
            <a:picLocks noChangeAspect="1"/>
          </p:cNvPicPr>
          <p:nvPr/>
        </p:nvPicPr>
        <p:blipFill>
          <a:blip r:embed="rId9"/>
          <a:stretch>
            <a:fillRect/>
          </a:stretch>
        </p:blipFill>
        <p:spPr>
          <a:xfrm>
            <a:off x="637112" y="2172354"/>
            <a:ext cx="762066" cy="365792"/>
          </a:xfrm>
          <a:prstGeom prst="rect">
            <a:avLst/>
          </a:prstGeom>
        </p:spPr>
      </p:pic>
      <p:pic>
        <p:nvPicPr>
          <p:cNvPr id="58" name="Picture 57">
            <a:extLst>
              <a:ext uri="{FF2B5EF4-FFF2-40B4-BE49-F238E27FC236}">
                <a16:creationId xmlns:a16="http://schemas.microsoft.com/office/drawing/2014/main" id="{D2D9C736-CD8C-A784-2043-CAE38B9F4539}"/>
              </a:ext>
            </a:extLst>
          </p:cNvPr>
          <p:cNvPicPr>
            <a:picLocks noChangeAspect="1"/>
          </p:cNvPicPr>
          <p:nvPr/>
        </p:nvPicPr>
        <p:blipFill>
          <a:blip r:embed="rId24"/>
          <a:stretch>
            <a:fillRect/>
          </a:stretch>
        </p:blipFill>
        <p:spPr>
          <a:xfrm>
            <a:off x="641969" y="2732340"/>
            <a:ext cx="3105150" cy="2343150"/>
          </a:xfrm>
          <a:prstGeom prst="rect">
            <a:avLst/>
          </a:prstGeom>
        </p:spPr>
      </p:pic>
      <p:pic>
        <p:nvPicPr>
          <p:cNvPr id="60" name="Picture 59">
            <a:extLst>
              <a:ext uri="{FF2B5EF4-FFF2-40B4-BE49-F238E27FC236}">
                <a16:creationId xmlns:a16="http://schemas.microsoft.com/office/drawing/2014/main" id="{B880E7FA-EBB4-406E-5E27-F3DCF59BA372}"/>
              </a:ext>
            </a:extLst>
          </p:cNvPr>
          <p:cNvPicPr>
            <a:picLocks noChangeAspect="1"/>
          </p:cNvPicPr>
          <p:nvPr/>
        </p:nvPicPr>
        <p:blipFill>
          <a:blip r:embed="rId25"/>
          <a:stretch>
            <a:fillRect/>
          </a:stretch>
        </p:blipFill>
        <p:spPr>
          <a:xfrm>
            <a:off x="641924" y="2732967"/>
            <a:ext cx="3105150" cy="2343150"/>
          </a:xfrm>
          <a:prstGeom prst="rect">
            <a:avLst/>
          </a:prstGeom>
        </p:spPr>
      </p:pic>
      <p:pic>
        <p:nvPicPr>
          <p:cNvPr id="62" name="Picture 61">
            <a:extLst>
              <a:ext uri="{FF2B5EF4-FFF2-40B4-BE49-F238E27FC236}">
                <a16:creationId xmlns:a16="http://schemas.microsoft.com/office/drawing/2014/main" id="{E7AF4CC7-8FF0-5A43-A58D-831B69F86D36}"/>
              </a:ext>
            </a:extLst>
          </p:cNvPr>
          <p:cNvPicPr>
            <a:picLocks noChangeAspect="1"/>
          </p:cNvPicPr>
          <p:nvPr/>
        </p:nvPicPr>
        <p:blipFill>
          <a:blip r:embed="rId26"/>
          <a:stretch>
            <a:fillRect/>
          </a:stretch>
        </p:blipFill>
        <p:spPr>
          <a:xfrm>
            <a:off x="641969" y="2732340"/>
            <a:ext cx="3105150" cy="2343150"/>
          </a:xfrm>
          <a:prstGeom prst="rect">
            <a:avLst/>
          </a:prstGeom>
        </p:spPr>
      </p:pic>
      <p:pic>
        <p:nvPicPr>
          <p:cNvPr id="64" name="Picture 63">
            <a:extLst>
              <a:ext uri="{FF2B5EF4-FFF2-40B4-BE49-F238E27FC236}">
                <a16:creationId xmlns:a16="http://schemas.microsoft.com/office/drawing/2014/main" id="{289415A2-5EA4-C9DD-BFA1-041FEAA6C123}"/>
              </a:ext>
            </a:extLst>
          </p:cNvPr>
          <p:cNvPicPr>
            <a:picLocks noChangeAspect="1"/>
          </p:cNvPicPr>
          <p:nvPr/>
        </p:nvPicPr>
        <p:blipFill>
          <a:blip r:embed="rId27"/>
          <a:stretch>
            <a:fillRect/>
          </a:stretch>
        </p:blipFill>
        <p:spPr>
          <a:xfrm>
            <a:off x="641708" y="2731956"/>
            <a:ext cx="3105150" cy="2343150"/>
          </a:xfrm>
          <a:prstGeom prst="rect">
            <a:avLst/>
          </a:prstGeom>
        </p:spPr>
      </p:pic>
      <p:pic>
        <p:nvPicPr>
          <p:cNvPr id="65" name="Picture 64">
            <a:extLst>
              <a:ext uri="{FF2B5EF4-FFF2-40B4-BE49-F238E27FC236}">
                <a16:creationId xmlns:a16="http://schemas.microsoft.com/office/drawing/2014/main" id="{0B08609A-403E-CD64-3E13-0193DB213FB3}"/>
              </a:ext>
            </a:extLst>
          </p:cNvPr>
          <p:cNvPicPr>
            <a:picLocks noChangeAspect="1"/>
          </p:cNvPicPr>
          <p:nvPr/>
        </p:nvPicPr>
        <p:blipFill>
          <a:blip r:embed="rId9"/>
          <a:stretch>
            <a:fillRect/>
          </a:stretch>
        </p:blipFill>
        <p:spPr>
          <a:xfrm>
            <a:off x="1594871" y="2177053"/>
            <a:ext cx="762066" cy="365792"/>
          </a:xfrm>
          <a:prstGeom prst="rect">
            <a:avLst/>
          </a:prstGeom>
        </p:spPr>
      </p:pic>
      <p:pic>
        <p:nvPicPr>
          <p:cNvPr id="66" name="Picture 65">
            <a:extLst>
              <a:ext uri="{FF2B5EF4-FFF2-40B4-BE49-F238E27FC236}">
                <a16:creationId xmlns:a16="http://schemas.microsoft.com/office/drawing/2014/main" id="{68454826-06FF-3F02-8646-CBE206284E6F}"/>
              </a:ext>
            </a:extLst>
          </p:cNvPr>
          <p:cNvPicPr>
            <a:picLocks noChangeAspect="1"/>
          </p:cNvPicPr>
          <p:nvPr/>
        </p:nvPicPr>
        <p:blipFill>
          <a:blip r:embed="rId17"/>
          <a:stretch>
            <a:fillRect/>
          </a:stretch>
        </p:blipFill>
        <p:spPr>
          <a:xfrm>
            <a:off x="2530070" y="2210458"/>
            <a:ext cx="640135" cy="327688"/>
          </a:xfrm>
          <a:prstGeom prst="rect">
            <a:avLst/>
          </a:prstGeom>
        </p:spPr>
      </p:pic>
      <p:pic>
        <p:nvPicPr>
          <p:cNvPr id="68" name="Picture 67">
            <a:extLst>
              <a:ext uri="{FF2B5EF4-FFF2-40B4-BE49-F238E27FC236}">
                <a16:creationId xmlns:a16="http://schemas.microsoft.com/office/drawing/2014/main" id="{EEE7AFAB-448C-B20C-FE42-612604DDF341}"/>
              </a:ext>
            </a:extLst>
          </p:cNvPr>
          <p:cNvPicPr>
            <a:picLocks noChangeAspect="1"/>
          </p:cNvPicPr>
          <p:nvPr/>
        </p:nvPicPr>
        <p:blipFill>
          <a:blip r:embed="rId28"/>
          <a:stretch>
            <a:fillRect/>
          </a:stretch>
        </p:blipFill>
        <p:spPr>
          <a:xfrm>
            <a:off x="641786" y="2732340"/>
            <a:ext cx="3105150" cy="2343150"/>
          </a:xfrm>
          <a:prstGeom prst="rect">
            <a:avLst/>
          </a:prstGeom>
        </p:spPr>
      </p:pic>
      <p:pic>
        <p:nvPicPr>
          <p:cNvPr id="70" name="Picture 69">
            <a:extLst>
              <a:ext uri="{FF2B5EF4-FFF2-40B4-BE49-F238E27FC236}">
                <a16:creationId xmlns:a16="http://schemas.microsoft.com/office/drawing/2014/main" id="{89779BED-F947-0718-A7DB-01F28AF24DE8}"/>
              </a:ext>
            </a:extLst>
          </p:cNvPr>
          <p:cNvPicPr>
            <a:picLocks noChangeAspect="1"/>
          </p:cNvPicPr>
          <p:nvPr/>
        </p:nvPicPr>
        <p:blipFill>
          <a:blip r:embed="rId29"/>
          <a:stretch>
            <a:fillRect/>
          </a:stretch>
        </p:blipFill>
        <p:spPr>
          <a:xfrm>
            <a:off x="646226" y="2732386"/>
            <a:ext cx="3105150" cy="2343150"/>
          </a:xfrm>
          <a:prstGeom prst="rect">
            <a:avLst/>
          </a:prstGeom>
        </p:spPr>
      </p:pic>
      <p:pic>
        <p:nvPicPr>
          <p:cNvPr id="74" name="Picture 73">
            <a:extLst>
              <a:ext uri="{FF2B5EF4-FFF2-40B4-BE49-F238E27FC236}">
                <a16:creationId xmlns:a16="http://schemas.microsoft.com/office/drawing/2014/main" id="{D9D5BA5B-AF6B-0DD7-98F7-0F229FB6B744}"/>
              </a:ext>
            </a:extLst>
          </p:cNvPr>
          <p:cNvPicPr>
            <a:picLocks noChangeAspect="1"/>
          </p:cNvPicPr>
          <p:nvPr/>
        </p:nvPicPr>
        <p:blipFill>
          <a:blip r:embed="rId30"/>
          <a:stretch>
            <a:fillRect/>
          </a:stretch>
        </p:blipFill>
        <p:spPr>
          <a:xfrm>
            <a:off x="3326431" y="2199713"/>
            <a:ext cx="541067" cy="358171"/>
          </a:xfrm>
          <a:prstGeom prst="rect">
            <a:avLst/>
          </a:prstGeom>
        </p:spPr>
      </p:pic>
      <p:pic>
        <p:nvPicPr>
          <p:cNvPr id="78" name="Picture 77">
            <a:extLst>
              <a:ext uri="{FF2B5EF4-FFF2-40B4-BE49-F238E27FC236}">
                <a16:creationId xmlns:a16="http://schemas.microsoft.com/office/drawing/2014/main" id="{04B70B2B-8E5E-DCAA-7DAE-2742D0A9E48C}"/>
              </a:ext>
            </a:extLst>
          </p:cNvPr>
          <p:cNvPicPr>
            <a:picLocks noChangeAspect="1"/>
          </p:cNvPicPr>
          <p:nvPr/>
        </p:nvPicPr>
        <p:blipFill>
          <a:blip r:embed="rId31"/>
          <a:stretch>
            <a:fillRect/>
          </a:stretch>
        </p:blipFill>
        <p:spPr>
          <a:xfrm>
            <a:off x="640630" y="2732967"/>
            <a:ext cx="3105150" cy="2343150"/>
          </a:xfrm>
          <a:prstGeom prst="rect">
            <a:avLst/>
          </a:prstGeom>
        </p:spPr>
      </p:pic>
      <p:pic>
        <p:nvPicPr>
          <p:cNvPr id="80" name="Picture 79">
            <a:extLst>
              <a:ext uri="{FF2B5EF4-FFF2-40B4-BE49-F238E27FC236}">
                <a16:creationId xmlns:a16="http://schemas.microsoft.com/office/drawing/2014/main" id="{767F2303-682D-9D25-5F7A-72B15735D3BF}"/>
              </a:ext>
            </a:extLst>
          </p:cNvPr>
          <p:cNvPicPr>
            <a:picLocks noChangeAspect="1"/>
          </p:cNvPicPr>
          <p:nvPr/>
        </p:nvPicPr>
        <p:blipFill>
          <a:blip r:embed="rId32"/>
          <a:stretch>
            <a:fillRect/>
          </a:stretch>
        </p:blipFill>
        <p:spPr>
          <a:xfrm>
            <a:off x="641231" y="2731786"/>
            <a:ext cx="3105150" cy="2343150"/>
          </a:xfrm>
          <a:prstGeom prst="rect">
            <a:avLst/>
          </a:prstGeom>
        </p:spPr>
      </p:pic>
      <p:pic>
        <p:nvPicPr>
          <p:cNvPr id="82" name="Picture 81">
            <a:extLst>
              <a:ext uri="{FF2B5EF4-FFF2-40B4-BE49-F238E27FC236}">
                <a16:creationId xmlns:a16="http://schemas.microsoft.com/office/drawing/2014/main" id="{666E60C7-87C2-C847-DD07-ADFDB5532C15}"/>
              </a:ext>
            </a:extLst>
          </p:cNvPr>
          <p:cNvPicPr>
            <a:picLocks noChangeAspect="1"/>
          </p:cNvPicPr>
          <p:nvPr/>
        </p:nvPicPr>
        <p:blipFill>
          <a:blip r:embed="rId33"/>
          <a:stretch>
            <a:fillRect/>
          </a:stretch>
        </p:blipFill>
        <p:spPr>
          <a:xfrm>
            <a:off x="640840" y="2731786"/>
            <a:ext cx="3105150" cy="2343150"/>
          </a:xfrm>
          <a:prstGeom prst="rect">
            <a:avLst/>
          </a:prstGeom>
        </p:spPr>
      </p:pic>
      <p:pic>
        <p:nvPicPr>
          <p:cNvPr id="83" name="Picture 82">
            <a:extLst>
              <a:ext uri="{FF2B5EF4-FFF2-40B4-BE49-F238E27FC236}">
                <a16:creationId xmlns:a16="http://schemas.microsoft.com/office/drawing/2014/main" id="{B58F74B9-1C1D-499C-6A2E-495ACA2CEBCE}"/>
              </a:ext>
            </a:extLst>
          </p:cNvPr>
          <p:cNvPicPr>
            <a:picLocks noChangeAspect="1"/>
          </p:cNvPicPr>
          <p:nvPr/>
        </p:nvPicPr>
        <p:blipFill>
          <a:blip r:embed="rId9"/>
          <a:stretch>
            <a:fillRect/>
          </a:stretch>
        </p:blipFill>
        <p:spPr>
          <a:xfrm>
            <a:off x="4075966" y="2204952"/>
            <a:ext cx="762066" cy="365792"/>
          </a:xfrm>
          <a:prstGeom prst="rect">
            <a:avLst/>
          </a:prstGeom>
        </p:spPr>
      </p:pic>
      <p:graphicFrame>
        <p:nvGraphicFramePr>
          <p:cNvPr id="84" name="Object 11">
            <a:extLst>
              <a:ext uri="{FF2B5EF4-FFF2-40B4-BE49-F238E27FC236}">
                <a16:creationId xmlns:a16="http://schemas.microsoft.com/office/drawing/2014/main" id="{29BFF839-FADD-4116-734C-5EB0CED03888}"/>
              </a:ext>
            </a:extLst>
          </p:cNvPr>
          <p:cNvGraphicFramePr>
            <a:graphicFrameLocks noChangeAspect="1"/>
          </p:cNvGraphicFramePr>
          <p:nvPr>
            <p:extLst>
              <p:ext uri="{D42A27DB-BD31-4B8C-83A1-F6EECF244321}">
                <p14:modId xmlns:p14="http://schemas.microsoft.com/office/powerpoint/2010/main" val="3283050554"/>
              </p:ext>
            </p:extLst>
          </p:nvPr>
        </p:nvGraphicFramePr>
        <p:xfrm>
          <a:off x="576794" y="5251450"/>
          <a:ext cx="3460750" cy="804863"/>
        </p:xfrm>
        <a:graphic>
          <a:graphicData uri="http://schemas.openxmlformats.org/presentationml/2006/ole">
            <mc:AlternateContent xmlns:mc="http://schemas.openxmlformats.org/markup-compatibility/2006">
              <mc:Choice xmlns:v="urn:schemas-microsoft-com:vml" Requires="v">
                <p:oleObj name="Equation" r:id="rId34" imgW="1688760" imgH="393480" progId="Equation.DSMT4">
                  <p:embed/>
                </p:oleObj>
              </mc:Choice>
              <mc:Fallback>
                <p:oleObj name="Equation" r:id="rId34" imgW="1688760" imgH="393480" progId="Equation.DSMT4">
                  <p:embed/>
                  <p:pic>
                    <p:nvPicPr>
                      <p:cNvPr id="6" name="Object 11">
                        <a:extLst>
                          <a:ext uri="{FF2B5EF4-FFF2-40B4-BE49-F238E27FC236}">
                            <a16:creationId xmlns:a16="http://schemas.microsoft.com/office/drawing/2014/main" id="{498B1CB0-1F93-E277-7C4B-435D49E51B4A}"/>
                          </a:ext>
                        </a:extLst>
                      </p:cNvPr>
                      <p:cNvPicPr>
                        <a:picLocks noChangeAspect="1" noChangeArrowheads="1"/>
                      </p:cNvPicPr>
                      <p:nvPr/>
                    </p:nvPicPr>
                    <p:blipFill>
                      <a:blip r:embed="rId35"/>
                      <a:srcRect/>
                      <a:stretch>
                        <a:fillRect/>
                      </a:stretch>
                    </p:blipFill>
                    <p:spPr bwMode="auto">
                      <a:xfrm>
                        <a:off x="576794" y="5251450"/>
                        <a:ext cx="3460750" cy="804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86" name="Picture 85">
            <a:extLst>
              <a:ext uri="{FF2B5EF4-FFF2-40B4-BE49-F238E27FC236}">
                <a16:creationId xmlns:a16="http://schemas.microsoft.com/office/drawing/2014/main" id="{D53BF45D-B71F-378C-0567-EAF57E494E60}"/>
              </a:ext>
            </a:extLst>
          </p:cNvPr>
          <p:cNvPicPr>
            <a:picLocks noChangeAspect="1"/>
          </p:cNvPicPr>
          <p:nvPr/>
        </p:nvPicPr>
        <p:blipFill>
          <a:blip r:embed="rId36"/>
          <a:stretch>
            <a:fillRect/>
          </a:stretch>
        </p:blipFill>
        <p:spPr>
          <a:xfrm>
            <a:off x="641708" y="2728176"/>
            <a:ext cx="3105150" cy="2343150"/>
          </a:xfrm>
          <a:prstGeom prst="rect">
            <a:avLst/>
          </a:prstGeom>
        </p:spPr>
      </p:pic>
      <p:pic>
        <p:nvPicPr>
          <p:cNvPr id="87" name="Picture 86">
            <a:extLst>
              <a:ext uri="{FF2B5EF4-FFF2-40B4-BE49-F238E27FC236}">
                <a16:creationId xmlns:a16="http://schemas.microsoft.com/office/drawing/2014/main" id="{D7A8E8ED-1744-4C1A-83AB-EF1B9B24CC3B}"/>
              </a:ext>
            </a:extLst>
          </p:cNvPr>
          <p:cNvPicPr>
            <a:picLocks noChangeAspect="1"/>
          </p:cNvPicPr>
          <p:nvPr/>
        </p:nvPicPr>
        <p:blipFill>
          <a:blip r:embed="rId4"/>
          <a:stretch>
            <a:fillRect/>
          </a:stretch>
        </p:blipFill>
        <p:spPr>
          <a:xfrm>
            <a:off x="5032522" y="2206187"/>
            <a:ext cx="762066" cy="358171"/>
          </a:xfrm>
          <a:prstGeom prst="rect">
            <a:avLst/>
          </a:prstGeom>
        </p:spPr>
      </p:pic>
      <p:pic>
        <p:nvPicPr>
          <p:cNvPr id="89" name="Picture 88">
            <a:extLst>
              <a:ext uri="{FF2B5EF4-FFF2-40B4-BE49-F238E27FC236}">
                <a16:creationId xmlns:a16="http://schemas.microsoft.com/office/drawing/2014/main" id="{6C1954CF-A776-AE70-36ED-BBC9F2F08FB4}"/>
              </a:ext>
            </a:extLst>
          </p:cNvPr>
          <p:cNvPicPr>
            <a:picLocks noChangeAspect="1"/>
          </p:cNvPicPr>
          <p:nvPr/>
        </p:nvPicPr>
        <p:blipFill>
          <a:blip r:embed="rId37"/>
          <a:stretch>
            <a:fillRect/>
          </a:stretch>
        </p:blipFill>
        <p:spPr>
          <a:xfrm>
            <a:off x="4312203" y="2764317"/>
            <a:ext cx="4609257" cy="3478151"/>
          </a:xfrm>
          <a:prstGeom prst="rect">
            <a:avLst/>
          </a:prstGeom>
        </p:spPr>
      </p:pic>
      <p:pic>
        <p:nvPicPr>
          <p:cNvPr id="90" name="Picture 89">
            <a:extLst>
              <a:ext uri="{FF2B5EF4-FFF2-40B4-BE49-F238E27FC236}">
                <a16:creationId xmlns:a16="http://schemas.microsoft.com/office/drawing/2014/main" id="{653C932A-A684-371A-4B29-E6D99D7D7A1E}"/>
              </a:ext>
            </a:extLst>
          </p:cNvPr>
          <p:cNvPicPr>
            <a:picLocks noChangeAspect="1"/>
          </p:cNvPicPr>
          <p:nvPr/>
        </p:nvPicPr>
        <p:blipFill>
          <a:blip r:embed="rId9"/>
          <a:stretch>
            <a:fillRect/>
          </a:stretch>
        </p:blipFill>
        <p:spPr>
          <a:xfrm>
            <a:off x="5942688" y="2212008"/>
            <a:ext cx="762066" cy="365792"/>
          </a:xfrm>
          <a:prstGeom prst="rect">
            <a:avLst/>
          </a:prstGeom>
        </p:spPr>
      </p:pic>
      <p:grpSp>
        <p:nvGrpSpPr>
          <p:cNvPr id="91" name="Group 90">
            <a:extLst>
              <a:ext uri="{FF2B5EF4-FFF2-40B4-BE49-F238E27FC236}">
                <a16:creationId xmlns:a16="http://schemas.microsoft.com/office/drawing/2014/main" id="{B69EDA12-7736-50DF-85DE-FF31626337FA}"/>
              </a:ext>
            </a:extLst>
          </p:cNvPr>
          <p:cNvGrpSpPr>
            <a:grpSpLocks/>
          </p:cNvGrpSpPr>
          <p:nvPr/>
        </p:nvGrpSpPr>
        <p:grpSpPr bwMode="auto">
          <a:xfrm>
            <a:off x="4744913" y="4001362"/>
            <a:ext cx="1793944" cy="1377874"/>
            <a:chOff x="6729413" y="2674393"/>
            <a:chExt cx="1794249" cy="1378730"/>
          </a:xfrm>
        </p:grpSpPr>
        <p:cxnSp>
          <p:nvCxnSpPr>
            <p:cNvPr id="92" name="Straight Arrow Connector 91">
              <a:extLst>
                <a:ext uri="{FF2B5EF4-FFF2-40B4-BE49-F238E27FC236}">
                  <a16:creationId xmlns:a16="http://schemas.microsoft.com/office/drawing/2014/main" id="{D9B1F360-0811-D75E-D87C-F296C1A19CBA}"/>
                </a:ext>
              </a:extLst>
            </p:cNvPr>
            <p:cNvCxnSpPr>
              <a:cxnSpLocks/>
              <a:stCxn id="93" idx="0"/>
            </p:cNvCxnSpPr>
            <p:nvPr/>
          </p:nvCxnSpPr>
          <p:spPr>
            <a:xfrm flipV="1">
              <a:off x="7626537" y="2674393"/>
              <a:ext cx="897124" cy="7324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5">
              <a:extLst>
                <a:ext uri="{FF2B5EF4-FFF2-40B4-BE49-F238E27FC236}">
                  <a16:creationId xmlns:a16="http://schemas.microsoft.com/office/drawing/2014/main" id="{226A5423-651E-F3D3-B2A1-B070B216BBDF}"/>
                </a:ext>
              </a:extLst>
            </p:cNvPr>
            <p:cNvSpPr txBox="1">
              <a:spLocks noChangeArrowheads="1"/>
            </p:cNvSpPr>
            <p:nvPr/>
          </p:nvSpPr>
          <p:spPr bwMode="auto">
            <a:xfrm>
              <a:off x="6729413" y="3406792"/>
              <a:ext cx="17942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dirty="0">
                  <a:solidFill>
                    <a:srgbClr val="FF0000"/>
                  </a:solidFill>
                  <a:latin typeface="Times New Roman" panose="02020603050405020304" pitchFamily="18" charset="0"/>
                </a:rPr>
                <a:t>Hole in the graph</a:t>
              </a:r>
            </a:p>
            <a:p>
              <a:pPr>
                <a:spcBef>
                  <a:spcPct val="0"/>
                </a:spcBef>
                <a:buFontTx/>
                <a:buNone/>
              </a:pPr>
              <a:r>
                <a:rPr lang="en-US" altLang="en-US" sz="1800" dirty="0">
                  <a:solidFill>
                    <a:srgbClr val="FF0000"/>
                  </a:solidFill>
                  <a:latin typeface="Times New Roman" panose="02020603050405020304" pitchFamily="18" charset="0"/>
                </a:rPr>
                <a:t>(0, 1)</a:t>
              </a:r>
            </a:p>
          </p:txBody>
        </p:sp>
      </p:grpSp>
      <p:sp>
        <p:nvSpPr>
          <p:cNvPr id="2" name="Oval 1">
            <a:extLst>
              <a:ext uri="{FF2B5EF4-FFF2-40B4-BE49-F238E27FC236}">
                <a16:creationId xmlns:a16="http://schemas.microsoft.com/office/drawing/2014/main" id="{5678F400-1F35-45E0-74A0-123D9830F236}"/>
              </a:ext>
            </a:extLst>
          </p:cNvPr>
          <p:cNvSpPr/>
          <p:nvPr/>
        </p:nvSpPr>
        <p:spPr>
          <a:xfrm>
            <a:off x="6573640" y="3904379"/>
            <a:ext cx="87682" cy="87682"/>
          </a:xfrm>
          <a:prstGeom prst="ellipse">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64400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anim calcmode="lin" valueType="num">
                                      <p:cBhvr>
                                        <p:cTn id="18" dur="2000" fill="hold"/>
                                        <p:tgtEl>
                                          <p:spTgt spid="3"/>
                                        </p:tgtEl>
                                        <p:attrNameLst>
                                          <p:attrName>ppt_w</p:attrName>
                                        </p:attrNameLst>
                                      </p:cBhvr>
                                      <p:tavLst>
                                        <p:tav tm="0" fmla="#ppt_w*sin(2.5*pi*$)">
                                          <p:val>
                                            <p:fltVal val="0"/>
                                          </p:val>
                                        </p:tav>
                                        <p:tav tm="100000">
                                          <p:val>
                                            <p:fltVal val="1"/>
                                          </p:val>
                                        </p:tav>
                                      </p:tavLst>
                                    </p:anim>
                                    <p:anim calcmode="lin" valueType="num">
                                      <p:cBhvr>
                                        <p:cTn id="1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dissolv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anim calcmode="lin" valueType="num">
                                      <p:cBhvr>
                                        <p:cTn id="30" dur="2000" fill="hold"/>
                                        <p:tgtEl>
                                          <p:spTgt spid="9"/>
                                        </p:tgtEl>
                                        <p:attrNameLst>
                                          <p:attrName>ppt_w</p:attrName>
                                        </p:attrNameLst>
                                      </p:cBhvr>
                                      <p:tavLst>
                                        <p:tav tm="0" fmla="#ppt_w*sin(2.5*pi*$)">
                                          <p:val>
                                            <p:fltVal val="0"/>
                                          </p:val>
                                        </p:tav>
                                        <p:tav tm="100000">
                                          <p:val>
                                            <p:fltVal val="1"/>
                                          </p:val>
                                        </p:tav>
                                      </p:tavLst>
                                    </p:anim>
                                    <p:anim calcmode="lin" valueType="num">
                                      <p:cBhvr>
                                        <p:cTn id="31"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45" presetClass="entr" presetSubtype="0"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2000"/>
                                        <p:tgtEl>
                                          <p:spTgt spid="15"/>
                                        </p:tgtEl>
                                      </p:cBhvr>
                                    </p:animEffect>
                                    <p:anim calcmode="lin" valueType="num">
                                      <p:cBhvr>
                                        <p:cTn id="47" dur="2000" fill="hold"/>
                                        <p:tgtEl>
                                          <p:spTgt spid="15"/>
                                        </p:tgtEl>
                                        <p:attrNameLst>
                                          <p:attrName>ppt_w</p:attrName>
                                        </p:attrNameLst>
                                      </p:cBhvr>
                                      <p:tavLst>
                                        <p:tav tm="0" fmla="#ppt_w*sin(2.5*pi*$)">
                                          <p:val>
                                            <p:fltVal val="0"/>
                                          </p:val>
                                        </p:tav>
                                        <p:tav tm="100000">
                                          <p:val>
                                            <p:fltVal val="1"/>
                                          </p:val>
                                        </p:tav>
                                      </p:tavLst>
                                    </p:anim>
                                    <p:anim calcmode="lin" valueType="num">
                                      <p:cBhvr>
                                        <p:cTn id="48"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45" presetClass="entr" presetSubtype="0"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2000"/>
                                        <p:tgtEl>
                                          <p:spTgt spid="19"/>
                                        </p:tgtEl>
                                      </p:cBhvr>
                                    </p:animEffect>
                                    <p:anim calcmode="lin" valueType="num">
                                      <p:cBhvr>
                                        <p:cTn id="59" dur="2000" fill="hold"/>
                                        <p:tgtEl>
                                          <p:spTgt spid="19"/>
                                        </p:tgtEl>
                                        <p:attrNameLst>
                                          <p:attrName>ppt_w</p:attrName>
                                        </p:attrNameLst>
                                      </p:cBhvr>
                                      <p:tavLst>
                                        <p:tav tm="0" fmla="#ppt_w*sin(2.5*pi*$)">
                                          <p:val>
                                            <p:fltVal val="0"/>
                                          </p:val>
                                        </p:tav>
                                        <p:tav tm="100000">
                                          <p:val>
                                            <p:fltVal val="1"/>
                                          </p:val>
                                        </p:tav>
                                      </p:tavLst>
                                    </p:anim>
                                    <p:anim calcmode="lin" valueType="num">
                                      <p:cBhvr>
                                        <p:cTn id="60"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childTnLst>
                          </p:cTn>
                        </p:par>
                      </p:childTnLst>
                    </p:cTn>
                  </p:par>
                  <p:par>
                    <p:cTn id="71" fill="hold">
                      <p:stCondLst>
                        <p:cond delay="indefinite"/>
                      </p:stCondLst>
                      <p:childTnLst>
                        <p:par>
                          <p:cTn id="72" fill="hold">
                            <p:stCondLst>
                              <p:cond delay="0"/>
                            </p:stCondLst>
                            <p:childTnLst>
                              <p:par>
                                <p:cTn id="73" presetID="45" presetClass="entr" presetSubtype="0" fill="hold"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2000"/>
                                        <p:tgtEl>
                                          <p:spTgt spid="24"/>
                                        </p:tgtEl>
                                      </p:cBhvr>
                                    </p:animEffect>
                                    <p:anim calcmode="lin" valueType="num">
                                      <p:cBhvr>
                                        <p:cTn id="76" dur="2000" fill="hold"/>
                                        <p:tgtEl>
                                          <p:spTgt spid="24"/>
                                        </p:tgtEl>
                                        <p:attrNameLst>
                                          <p:attrName>ppt_w</p:attrName>
                                        </p:attrNameLst>
                                      </p:cBhvr>
                                      <p:tavLst>
                                        <p:tav tm="0" fmla="#ppt_w*sin(2.5*pi*$)">
                                          <p:val>
                                            <p:fltVal val="0"/>
                                          </p:val>
                                        </p:tav>
                                        <p:tav tm="100000">
                                          <p:val>
                                            <p:fltVal val="1"/>
                                          </p:val>
                                        </p:tav>
                                      </p:tavLst>
                                    </p:anim>
                                    <p:anim calcmode="lin" valueType="num">
                                      <p:cBhvr>
                                        <p:cTn id="77" dur="20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500"/>
                                        <p:tgtEl>
                                          <p:spTgt spid="26"/>
                                        </p:tgtEl>
                                      </p:cBhvr>
                                    </p:animEffect>
                                  </p:childTnLst>
                                </p:cTn>
                              </p:par>
                            </p:childTnLst>
                          </p:cTn>
                        </p:par>
                      </p:childTnLst>
                    </p:cTn>
                  </p:par>
                  <p:par>
                    <p:cTn id="83" fill="hold">
                      <p:stCondLst>
                        <p:cond delay="indefinite"/>
                      </p:stCondLst>
                      <p:childTnLst>
                        <p:par>
                          <p:cTn id="84" fill="hold">
                            <p:stCondLst>
                              <p:cond delay="0"/>
                            </p:stCondLst>
                            <p:childTnLst>
                              <p:par>
                                <p:cTn id="85" presetID="45" presetClass="entr" presetSubtype="0" fill="hold" nodeType="click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2000"/>
                                        <p:tgtEl>
                                          <p:spTgt spid="29"/>
                                        </p:tgtEl>
                                      </p:cBhvr>
                                    </p:animEffect>
                                    <p:anim calcmode="lin" valueType="num">
                                      <p:cBhvr>
                                        <p:cTn id="88" dur="2000" fill="hold"/>
                                        <p:tgtEl>
                                          <p:spTgt spid="29"/>
                                        </p:tgtEl>
                                        <p:attrNameLst>
                                          <p:attrName>ppt_w</p:attrName>
                                        </p:attrNameLst>
                                      </p:cBhvr>
                                      <p:tavLst>
                                        <p:tav tm="0" fmla="#ppt_w*sin(2.5*pi*$)">
                                          <p:val>
                                            <p:fltVal val="0"/>
                                          </p:val>
                                        </p:tav>
                                        <p:tav tm="100000">
                                          <p:val>
                                            <p:fltVal val="1"/>
                                          </p:val>
                                        </p:tav>
                                      </p:tavLst>
                                    </p:anim>
                                    <p:anim calcmode="lin" valueType="num">
                                      <p:cBhvr>
                                        <p:cTn id="89" dur="2000" fill="hold"/>
                                        <p:tgtEl>
                                          <p:spTgt spid="29"/>
                                        </p:tgtEl>
                                        <p:attrNameLst>
                                          <p:attrName>ppt_h</p:attrName>
                                        </p:attrNameLst>
                                      </p:cBhvr>
                                      <p:tavLst>
                                        <p:tav tm="0">
                                          <p:val>
                                            <p:strVal val="#ppt_h"/>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fade">
                                      <p:cBhvr>
                                        <p:cTn id="94" dur="500"/>
                                        <p:tgtEl>
                                          <p:spTgt spid="28"/>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500"/>
                                        <p:tgtEl>
                                          <p:spTgt spid="32"/>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34"/>
                                        </p:tgtEl>
                                        <p:attrNameLst>
                                          <p:attrName>style.visibility</p:attrName>
                                        </p:attrNameLst>
                                      </p:cBhvr>
                                      <p:to>
                                        <p:strVal val="visible"/>
                                      </p:to>
                                    </p:set>
                                    <p:animEffect transition="in" filter="fade">
                                      <p:cBhvr>
                                        <p:cTn id="104" dur="500"/>
                                        <p:tgtEl>
                                          <p:spTgt spid="34"/>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500"/>
                                        <p:tgtEl>
                                          <p:spTgt spid="36"/>
                                        </p:tgtEl>
                                      </p:cBhvr>
                                    </p:animEffect>
                                  </p:childTnLst>
                                </p:cTn>
                              </p:par>
                            </p:childTnLst>
                          </p:cTn>
                        </p:par>
                      </p:childTnLst>
                    </p:cTn>
                  </p:par>
                  <p:par>
                    <p:cTn id="110" fill="hold">
                      <p:stCondLst>
                        <p:cond delay="indefinite"/>
                      </p:stCondLst>
                      <p:childTnLst>
                        <p:par>
                          <p:cTn id="111" fill="hold">
                            <p:stCondLst>
                              <p:cond delay="0"/>
                            </p:stCondLst>
                            <p:childTnLst>
                              <p:par>
                                <p:cTn id="112" presetID="45" presetClass="entr" presetSubtype="0" fill="hold" nodeType="clickEffect">
                                  <p:stCondLst>
                                    <p:cond delay="0"/>
                                  </p:stCondLst>
                                  <p:childTnLst>
                                    <p:set>
                                      <p:cBhvr>
                                        <p:cTn id="113" dur="1" fill="hold">
                                          <p:stCondLst>
                                            <p:cond delay="0"/>
                                          </p:stCondLst>
                                        </p:cTn>
                                        <p:tgtEl>
                                          <p:spTgt spid="38"/>
                                        </p:tgtEl>
                                        <p:attrNameLst>
                                          <p:attrName>style.visibility</p:attrName>
                                        </p:attrNameLst>
                                      </p:cBhvr>
                                      <p:to>
                                        <p:strVal val="visible"/>
                                      </p:to>
                                    </p:set>
                                    <p:animEffect transition="in" filter="fade">
                                      <p:cBhvr>
                                        <p:cTn id="114" dur="2000"/>
                                        <p:tgtEl>
                                          <p:spTgt spid="38"/>
                                        </p:tgtEl>
                                      </p:cBhvr>
                                    </p:animEffect>
                                    <p:anim calcmode="lin" valueType="num">
                                      <p:cBhvr>
                                        <p:cTn id="115" dur="2000" fill="hold"/>
                                        <p:tgtEl>
                                          <p:spTgt spid="38"/>
                                        </p:tgtEl>
                                        <p:attrNameLst>
                                          <p:attrName>ppt_w</p:attrName>
                                        </p:attrNameLst>
                                      </p:cBhvr>
                                      <p:tavLst>
                                        <p:tav tm="0" fmla="#ppt_w*sin(2.5*pi*$)">
                                          <p:val>
                                            <p:fltVal val="0"/>
                                          </p:val>
                                        </p:tav>
                                        <p:tav tm="100000">
                                          <p:val>
                                            <p:fltVal val="1"/>
                                          </p:val>
                                        </p:tav>
                                      </p:tavLst>
                                    </p:anim>
                                    <p:anim calcmode="lin" valueType="num">
                                      <p:cBhvr>
                                        <p:cTn id="116" dur="2000" fill="hold"/>
                                        <p:tgtEl>
                                          <p:spTgt spid="38"/>
                                        </p:tgtEl>
                                        <p:attrNameLst>
                                          <p:attrName>ppt_h</p:attrName>
                                        </p:attrNameLst>
                                      </p:cBhvr>
                                      <p:tavLst>
                                        <p:tav tm="0">
                                          <p:val>
                                            <p:strVal val="#ppt_h"/>
                                          </p:val>
                                        </p:tav>
                                        <p:tav tm="100000">
                                          <p:val>
                                            <p:strVal val="#ppt_h"/>
                                          </p:val>
                                        </p:tav>
                                      </p:tavLst>
                                    </p:anim>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40"/>
                                        </p:tgtEl>
                                        <p:attrNameLst>
                                          <p:attrName>style.visibility</p:attrName>
                                        </p:attrNameLst>
                                      </p:cBhvr>
                                      <p:to>
                                        <p:strVal val="visible"/>
                                      </p:to>
                                    </p:set>
                                    <p:animEffect transition="in" filter="fade">
                                      <p:cBhvr>
                                        <p:cTn id="121" dur="500"/>
                                        <p:tgtEl>
                                          <p:spTgt spid="40"/>
                                        </p:tgtEl>
                                      </p:cBhvr>
                                    </p:animEffect>
                                  </p:childTnLst>
                                </p:cTn>
                              </p:par>
                            </p:childTnLst>
                          </p:cTn>
                        </p:par>
                      </p:childTnLst>
                    </p:cTn>
                  </p:par>
                  <p:par>
                    <p:cTn id="122" fill="hold">
                      <p:stCondLst>
                        <p:cond delay="indefinite"/>
                      </p:stCondLst>
                      <p:childTnLst>
                        <p:par>
                          <p:cTn id="123" fill="hold">
                            <p:stCondLst>
                              <p:cond delay="0"/>
                            </p:stCondLst>
                            <p:childTnLst>
                              <p:par>
                                <p:cTn id="124" presetID="45" presetClass="entr" presetSubtype="0" fill="hold" nodeType="clickEffect">
                                  <p:stCondLst>
                                    <p:cond delay="0"/>
                                  </p:stCondLst>
                                  <p:childTnLst>
                                    <p:set>
                                      <p:cBhvr>
                                        <p:cTn id="125" dur="1" fill="hold">
                                          <p:stCondLst>
                                            <p:cond delay="0"/>
                                          </p:stCondLst>
                                        </p:cTn>
                                        <p:tgtEl>
                                          <p:spTgt spid="47"/>
                                        </p:tgtEl>
                                        <p:attrNameLst>
                                          <p:attrName>style.visibility</p:attrName>
                                        </p:attrNameLst>
                                      </p:cBhvr>
                                      <p:to>
                                        <p:strVal val="visible"/>
                                      </p:to>
                                    </p:set>
                                    <p:animEffect transition="in" filter="fade">
                                      <p:cBhvr>
                                        <p:cTn id="126" dur="2000"/>
                                        <p:tgtEl>
                                          <p:spTgt spid="47"/>
                                        </p:tgtEl>
                                      </p:cBhvr>
                                    </p:animEffect>
                                    <p:anim calcmode="lin" valueType="num">
                                      <p:cBhvr>
                                        <p:cTn id="127" dur="2000" fill="hold"/>
                                        <p:tgtEl>
                                          <p:spTgt spid="47"/>
                                        </p:tgtEl>
                                        <p:attrNameLst>
                                          <p:attrName>ppt_w</p:attrName>
                                        </p:attrNameLst>
                                      </p:cBhvr>
                                      <p:tavLst>
                                        <p:tav tm="0" fmla="#ppt_w*sin(2.5*pi*$)">
                                          <p:val>
                                            <p:fltVal val="0"/>
                                          </p:val>
                                        </p:tav>
                                        <p:tav tm="100000">
                                          <p:val>
                                            <p:fltVal val="1"/>
                                          </p:val>
                                        </p:tav>
                                      </p:tavLst>
                                    </p:anim>
                                    <p:anim calcmode="lin" valueType="num">
                                      <p:cBhvr>
                                        <p:cTn id="128" dur="2000" fill="hold"/>
                                        <p:tgtEl>
                                          <p:spTgt spid="47"/>
                                        </p:tgtEl>
                                        <p:attrNameLst>
                                          <p:attrName>ppt_h</p:attrName>
                                        </p:attrNameLst>
                                      </p:cBhvr>
                                      <p:tavLst>
                                        <p:tav tm="0">
                                          <p:val>
                                            <p:strVal val="#ppt_h"/>
                                          </p:val>
                                        </p:tav>
                                        <p:tav tm="100000">
                                          <p:val>
                                            <p:strVal val="#ppt_h"/>
                                          </p:val>
                                        </p:tav>
                                      </p:tavLst>
                                    </p:anim>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nodeType="clickEffect">
                                  <p:stCondLst>
                                    <p:cond delay="0"/>
                                  </p:stCondLst>
                                  <p:childTnLst>
                                    <p:set>
                                      <p:cBhvr>
                                        <p:cTn id="132" dur="1" fill="hold">
                                          <p:stCondLst>
                                            <p:cond delay="0"/>
                                          </p:stCondLst>
                                        </p:cTn>
                                        <p:tgtEl>
                                          <p:spTgt spid="44"/>
                                        </p:tgtEl>
                                        <p:attrNameLst>
                                          <p:attrName>style.visibility</p:attrName>
                                        </p:attrNameLst>
                                      </p:cBhvr>
                                      <p:to>
                                        <p:strVal val="visible"/>
                                      </p:to>
                                    </p:set>
                                    <p:animEffect transition="in" filter="fade">
                                      <p:cBhvr>
                                        <p:cTn id="133" dur="500"/>
                                        <p:tgtEl>
                                          <p:spTgt spid="44"/>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46"/>
                                        </p:tgtEl>
                                        <p:attrNameLst>
                                          <p:attrName>style.visibility</p:attrName>
                                        </p:attrNameLst>
                                      </p:cBhvr>
                                      <p:to>
                                        <p:strVal val="visible"/>
                                      </p:to>
                                    </p:set>
                                    <p:animEffect transition="in" filter="fade">
                                      <p:cBhvr>
                                        <p:cTn id="138" dur="500"/>
                                        <p:tgtEl>
                                          <p:spTgt spid="46"/>
                                        </p:tgtEl>
                                      </p:cBhvr>
                                    </p:animEffect>
                                  </p:childTnLst>
                                </p:cTn>
                              </p:par>
                            </p:childTnLst>
                          </p:cTn>
                        </p:par>
                      </p:childTnLst>
                    </p:cTn>
                  </p:par>
                  <p:par>
                    <p:cTn id="139" fill="hold">
                      <p:stCondLst>
                        <p:cond delay="indefinite"/>
                      </p:stCondLst>
                      <p:childTnLst>
                        <p:par>
                          <p:cTn id="140" fill="hold">
                            <p:stCondLst>
                              <p:cond delay="0"/>
                            </p:stCondLst>
                            <p:childTnLst>
                              <p:par>
                                <p:cTn id="141" presetID="45" presetClass="entr" presetSubtype="0" fill="hold" nodeType="clickEffect">
                                  <p:stCondLst>
                                    <p:cond delay="0"/>
                                  </p:stCondLst>
                                  <p:childTnLst>
                                    <p:set>
                                      <p:cBhvr>
                                        <p:cTn id="142" dur="1" fill="hold">
                                          <p:stCondLst>
                                            <p:cond delay="0"/>
                                          </p:stCondLst>
                                        </p:cTn>
                                        <p:tgtEl>
                                          <p:spTgt spid="50"/>
                                        </p:tgtEl>
                                        <p:attrNameLst>
                                          <p:attrName>style.visibility</p:attrName>
                                        </p:attrNameLst>
                                      </p:cBhvr>
                                      <p:to>
                                        <p:strVal val="visible"/>
                                      </p:to>
                                    </p:set>
                                    <p:animEffect transition="in" filter="fade">
                                      <p:cBhvr>
                                        <p:cTn id="143" dur="2000"/>
                                        <p:tgtEl>
                                          <p:spTgt spid="50"/>
                                        </p:tgtEl>
                                      </p:cBhvr>
                                    </p:animEffect>
                                    <p:anim calcmode="lin" valueType="num">
                                      <p:cBhvr>
                                        <p:cTn id="144" dur="2000" fill="hold"/>
                                        <p:tgtEl>
                                          <p:spTgt spid="50"/>
                                        </p:tgtEl>
                                        <p:attrNameLst>
                                          <p:attrName>ppt_w</p:attrName>
                                        </p:attrNameLst>
                                      </p:cBhvr>
                                      <p:tavLst>
                                        <p:tav tm="0" fmla="#ppt_w*sin(2.5*pi*$)">
                                          <p:val>
                                            <p:fltVal val="0"/>
                                          </p:val>
                                        </p:tav>
                                        <p:tav tm="100000">
                                          <p:val>
                                            <p:fltVal val="1"/>
                                          </p:val>
                                        </p:tav>
                                      </p:tavLst>
                                    </p:anim>
                                    <p:anim calcmode="lin" valueType="num">
                                      <p:cBhvr>
                                        <p:cTn id="145" dur="2000" fill="hold"/>
                                        <p:tgtEl>
                                          <p:spTgt spid="50"/>
                                        </p:tgtEl>
                                        <p:attrNameLst>
                                          <p:attrName>ppt_h</p:attrName>
                                        </p:attrNameLst>
                                      </p:cBhvr>
                                      <p:tavLst>
                                        <p:tav tm="0">
                                          <p:val>
                                            <p:strVal val="#ppt_h"/>
                                          </p:val>
                                        </p:tav>
                                        <p:tav tm="100000">
                                          <p:val>
                                            <p:strVal val="#ppt_h"/>
                                          </p:val>
                                        </p:tav>
                                      </p:tavLst>
                                    </p:anim>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nodeType="clickEffect">
                                  <p:stCondLst>
                                    <p:cond delay="0"/>
                                  </p:stCondLst>
                                  <p:childTnLst>
                                    <p:set>
                                      <p:cBhvr>
                                        <p:cTn id="149" dur="1" fill="hold">
                                          <p:stCondLst>
                                            <p:cond delay="0"/>
                                          </p:stCondLst>
                                        </p:cTn>
                                        <p:tgtEl>
                                          <p:spTgt spid="49"/>
                                        </p:tgtEl>
                                        <p:attrNameLst>
                                          <p:attrName>style.visibility</p:attrName>
                                        </p:attrNameLst>
                                      </p:cBhvr>
                                      <p:to>
                                        <p:strVal val="visible"/>
                                      </p:to>
                                    </p:set>
                                    <p:animEffect transition="in" filter="fade">
                                      <p:cBhvr>
                                        <p:cTn id="150" dur="500"/>
                                        <p:tgtEl>
                                          <p:spTgt spid="49"/>
                                        </p:tgtEl>
                                      </p:cBhvr>
                                    </p:animEffect>
                                  </p:childTnLst>
                                </p:cTn>
                              </p:par>
                            </p:childTnLst>
                          </p:cTn>
                        </p:par>
                      </p:childTnLst>
                    </p:cTn>
                  </p:par>
                  <p:par>
                    <p:cTn id="151" fill="hold">
                      <p:stCondLst>
                        <p:cond delay="indefinite"/>
                      </p:stCondLst>
                      <p:childTnLst>
                        <p:par>
                          <p:cTn id="152" fill="hold">
                            <p:stCondLst>
                              <p:cond delay="0"/>
                            </p:stCondLst>
                            <p:childTnLst>
                              <p:par>
                                <p:cTn id="153" presetID="45" presetClass="entr" presetSubtype="0" fill="hold" nodeType="clickEffect">
                                  <p:stCondLst>
                                    <p:cond delay="0"/>
                                  </p:stCondLst>
                                  <p:childTnLst>
                                    <p:set>
                                      <p:cBhvr>
                                        <p:cTn id="154" dur="1" fill="hold">
                                          <p:stCondLst>
                                            <p:cond delay="0"/>
                                          </p:stCondLst>
                                        </p:cTn>
                                        <p:tgtEl>
                                          <p:spTgt spid="53"/>
                                        </p:tgtEl>
                                        <p:attrNameLst>
                                          <p:attrName>style.visibility</p:attrName>
                                        </p:attrNameLst>
                                      </p:cBhvr>
                                      <p:to>
                                        <p:strVal val="visible"/>
                                      </p:to>
                                    </p:set>
                                    <p:animEffect transition="in" filter="fade">
                                      <p:cBhvr>
                                        <p:cTn id="155" dur="2000"/>
                                        <p:tgtEl>
                                          <p:spTgt spid="53"/>
                                        </p:tgtEl>
                                      </p:cBhvr>
                                    </p:animEffect>
                                    <p:anim calcmode="lin" valueType="num">
                                      <p:cBhvr>
                                        <p:cTn id="156" dur="2000" fill="hold"/>
                                        <p:tgtEl>
                                          <p:spTgt spid="53"/>
                                        </p:tgtEl>
                                        <p:attrNameLst>
                                          <p:attrName>ppt_w</p:attrName>
                                        </p:attrNameLst>
                                      </p:cBhvr>
                                      <p:tavLst>
                                        <p:tav tm="0" fmla="#ppt_w*sin(2.5*pi*$)">
                                          <p:val>
                                            <p:fltVal val="0"/>
                                          </p:val>
                                        </p:tav>
                                        <p:tav tm="100000">
                                          <p:val>
                                            <p:fltVal val="1"/>
                                          </p:val>
                                        </p:tav>
                                      </p:tavLst>
                                    </p:anim>
                                    <p:anim calcmode="lin" valueType="num">
                                      <p:cBhvr>
                                        <p:cTn id="157" dur="2000" fill="hold"/>
                                        <p:tgtEl>
                                          <p:spTgt spid="53"/>
                                        </p:tgtEl>
                                        <p:attrNameLst>
                                          <p:attrName>ppt_h</p:attrName>
                                        </p:attrNameLst>
                                      </p:cBhvr>
                                      <p:tavLst>
                                        <p:tav tm="0">
                                          <p:val>
                                            <p:strVal val="#ppt_h"/>
                                          </p:val>
                                        </p:tav>
                                        <p:tav tm="100000">
                                          <p:val>
                                            <p:strVal val="#ppt_h"/>
                                          </p:val>
                                        </p:tav>
                                      </p:tavLst>
                                    </p:anim>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nodeType="click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fade">
                                      <p:cBhvr>
                                        <p:cTn id="162" dur="500"/>
                                        <p:tgtEl>
                                          <p:spTgt spid="52"/>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nodeType="click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fade">
                                      <p:cBhvr>
                                        <p:cTn id="167" dur="500"/>
                                        <p:tgtEl>
                                          <p:spTgt spid="55"/>
                                        </p:tgtEl>
                                      </p:cBhvr>
                                    </p:animEffect>
                                  </p:childTnLst>
                                </p:cTn>
                              </p:par>
                            </p:childTnLst>
                          </p:cTn>
                        </p:par>
                      </p:childTnLst>
                    </p:cTn>
                  </p:par>
                  <p:par>
                    <p:cTn id="168" fill="hold">
                      <p:stCondLst>
                        <p:cond delay="indefinite"/>
                      </p:stCondLst>
                      <p:childTnLst>
                        <p:par>
                          <p:cTn id="169" fill="hold">
                            <p:stCondLst>
                              <p:cond delay="0"/>
                            </p:stCondLst>
                            <p:childTnLst>
                              <p:par>
                                <p:cTn id="170" presetID="45" presetClass="entr" presetSubtype="0" fill="hold" nodeType="clickEffect">
                                  <p:stCondLst>
                                    <p:cond delay="0"/>
                                  </p:stCondLst>
                                  <p:childTnLst>
                                    <p:set>
                                      <p:cBhvr>
                                        <p:cTn id="171" dur="1" fill="hold">
                                          <p:stCondLst>
                                            <p:cond delay="0"/>
                                          </p:stCondLst>
                                        </p:cTn>
                                        <p:tgtEl>
                                          <p:spTgt spid="56"/>
                                        </p:tgtEl>
                                        <p:attrNameLst>
                                          <p:attrName>style.visibility</p:attrName>
                                        </p:attrNameLst>
                                      </p:cBhvr>
                                      <p:to>
                                        <p:strVal val="visible"/>
                                      </p:to>
                                    </p:set>
                                    <p:animEffect transition="in" filter="fade">
                                      <p:cBhvr>
                                        <p:cTn id="172" dur="2000"/>
                                        <p:tgtEl>
                                          <p:spTgt spid="56"/>
                                        </p:tgtEl>
                                      </p:cBhvr>
                                    </p:animEffect>
                                    <p:anim calcmode="lin" valueType="num">
                                      <p:cBhvr>
                                        <p:cTn id="173" dur="2000" fill="hold"/>
                                        <p:tgtEl>
                                          <p:spTgt spid="56"/>
                                        </p:tgtEl>
                                        <p:attrNameLst>
                                          <p:attrName>ppt_w</p:attrName>
                                        </p:attrNameLst>
                                      </p:cBhvr>
                                      <p:tavLst>
                                        <p:tav tm="0" fmla="#ppt_w*sin(2.5*pi*$)">
                                          <p:val>
                                            <p:fltVal val="0"/>
                                          </p:val>
                                        </p:tav>
                                        <p:tav tm="100000">
                                          <p:val>
                                            <p:fltVal val="1"/>
                                          </p:val>
                                        </p:tav>
                                      </p:tavLst>
                                    </p:anim>
                                    <p:anim calcmode="lin" valueType="num">
                                      <p:cBhvr>
                                        <p:cTn id="174" dur="2000" fill="hold"/>
                                        <p:tgtEl>
                                          <p:spTgt spid="56"/>
                                        </p:tgtEl>
                                        <p:attrNameLst>
                                          <p:attrName>ppt_h</p:attrName>
                                        </p:attrNameLst>
                                      </p:cBhvr>
                                      <p:tavLst>
                                        <p:tav tm="0">
                                          <p:val>
                                            <p:strVal val="#ppt_h"/>
                                          </p:val>
                                        </p:tav>
                                        <p:tav tm="100000">
                                          <p:val>
                                            <p:strVal val="#ppt_h"/>
                                          </p:val>
                                        </p:tav>
                                      </p:tavLst>
                                    </p:anim>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nodeType="clickEffect">
                                  <p:stCondLst>
                                    <p:cond delay="0"/>
                                  </p:stCondLst>
                                  <p:childTnLst>
                                    <p:set>
                                      <p:cBhvr>
                                        <p:cTn id="178" dur="1" fill="hold">
                                          <p:stCondLst>
                                            <p:cond delay="0"/>
                                          </p:stCondLst>
                                        </p:cTn>
                                        <p:tgtEl>
                                          <p:spTgt spid="58"/>
                                        </p:tgtEl>
                                        <p:attrNameLst>
                                          <p:attrName>style.visibility</p:attrName>
                                        </p:attrNameLst>
                                      </p:cBhvr>
                                      <p:to>
                                        <p:strVal val="visible"/>
                                      </p:to>
                                    </p:set>
                                    <p:animEffect transition="in" filter="fade">
                                      <p:cBhvr>
                                        <p:cTn id="179" dur="500"/>
                                        <p:tgtEl>
                                          <p:spTgt spid="58"/>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nodeType="clickEffect">
                                  <p:stCondLst>
                                    <p:cond delay="0"/>
                                  </p:stCondLst>
                                  <p:childTnLst>
                                    <p:set>
                                      <p:cBhvr>
                                        <p:cTn id="183" dur="1" fill="hold">
                                          <p:stCondLst>
                                            <p:cond delay="0"/>
                                          </p:stCondLst>
                                        </p:cTn>
                                        <p:tgtEl>
                                          <p:spTgt spid="60"/>
                                        </p:tgtEl>
                                        <p:attrNameLst>
                                          <p:attrName>style.visibility</p:attrName>
                                        </p:attrNameLst>
                                      </p:cBhvr>
                                      <p:to>
                                        <p:strVal val="visible"/>
                                      </p:to>
                                    </p:set>
                                    <p:animEffect transition="in" filter="fade">
                                      <p:cBhvr>
                                        <p:cTn id="184" dur="500"/>
                                        <p:tgtEl>
                                          <p:spTgt spid="60"/>
                                        </p:tgtEl>
                                      </p:cBhvr>
                                    </p:animEffect>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nodeType="clickEffect">
                                  <p:stCondLst>
                                    <p:cond delay="0"/>
                                  </p:stCondLst>
                                  <p:childTnLst>
                                    <p:set>
                                      <p:cBhvr>
                                        <p:cTn id="188" dur="1" fill="hold">
                                          <p:stCondLst>
                                            <p:cond delay="0"/>
                                          </p:stCondLst>
                                        </p:cTn>
                                        <p:tgtEl>
                                          <p:spTgt spid="62"/>
                                        </p:tgtEl>
                                        <p:attrNameLst>
                                          <p:attrName>style.visibility</p:attrName>
                                        </p:attrNameLst>
                                      </p:cBhvr>
                                      <p:to>
                                        <p:strVal val="visible"/>
                                      </p:to>
                                    </p:set>
                                    <p:animEffect transition="in" filter="fade">
                                      <p:cBhvr>
                                        <p:cTn id="189" dur="500"/>
                                        <p:tgtEl>
                                          <p:spTgt spid="62"/>
                                        </p:tgtEl>
                                      </p:cBhvr>
                                    </p:animEffect>
                                  </p:childTnLst>
                                </p:cTn>
                              </p:par>
                            </p:childTnLst>
                          </p:cTn>
                        </p:par>
                      </p:childTnLst>
                    </p:cTn>
                  </p:par>
                  <p:par>
                    <p:cTn id="190" fill="hold">
                      <p:stCondLst>
                        <p:cond delay="indefinite"/>
                      </p:stCondLst>
                      <p:childTnLst>
                        <p:par>
                          <p:cTn id="191" fill="hold">
                            <p:stCondLst>
                              <p:cond delay="0"/>
                            </p:stCondLst>
                            <p:childTnLst>
                              <p:par>
                                <p:cTn id="192" presetID="45" presetClass="entr" presetSubtype="0" fill="hold" nodeType="clickEffect">
                                  <p:stCondLst>
                                    <p:cond delay="0"/>
                                  </p:stCondLst>
                                  <p:childTnLst>
                                    <p:set>
                                      <p:cBhvr>
                                        <p:cTn id="193" dur="1" fill="hold">
                                          <p:stCondLst>
                                            <p:cond delay="0"/>
                                          </p:stCondLst>
                                        </p:cTn>
                                        <p:tgtEl>
                                          <p:spTgt spid="65"/>
                                        </p:tgtEl>
                                        <p:attrNameLst>
                                          <p:attrName>style.visibility</p:attrName>
                                        </p:attrNameLst>
                                      </p:cBhvr>
                                      <p:to>
                                        <p:strVal val="visible"/>
                                      </p:to>
                                    </p:set>
                                    <p:animEffect transition="in" filter="fade">
                                      <p:cBhvr>
                                        <p:cTn id="194" dur="2000"/>
                                        <p:tgtEl>
                                          <p:spTgt spid="65"/>
                                        </p:tgtEl>
                                      </p:cBhvr>
                                    </p:animEffect>
                                    <p:anim calcmode="lin" valueType="num">
                                      <p:cBhvr>
                                        <p:cTn id="195" dur="2000" fill="hold"/>
                                        <p:tgtEl>
                                          <p:spTgt spid="65"/>
                                        </p:tgtEl>
                                        <p:attrNameLst>
                                          <p:attrName>ppt_w</p:attrName>
                                        </p:attrNameLst>
                                      </p:cBhvr>
                                      <p:tavLst>
                                        <p:tav tm="0" fmla="#ppt_w*sin(2.5*pi*$)">
                                          <p:val>
                                            <p:fltVal val="0"/>
                                          </p:val>
                                        </p:tav>
                                        <p:tav tm="100000">
                                          <p:val>
                                            <p:fltVal val="1"/>
                                          </p:val>
                                        </p:tav>
                                      </p:tavLst>
                                    </p:anim>
                                    <p:anim calcmode="lin" valueType="num">
                                      <p:cBhvr>
                                        <p:cTn id="196" dur="2000" fill="hold"/>
                                        <p:tgtEl>
                                          <p:spTgt spid="65"/>
                                        </p:tgtEl>
                                        <p:attrNameLst>
                                          <p:attrName>ppt_h</p:attrName>
                                        </p:attrNameLst>
                                      </p:cBhvr>
                                      <p:tavLst>
                                        <p:tav tm="0">
                                          <p:val>
                                            <p:strVal val="#ppt_h"/>
                                          </p:val>
                                        </p:tav>
                                        <p:tav tm="100000">
                                          <p:val>
                                            <p:strVal val="#ppt_h"/>
                                          </p:val>
                                        </p:tav>
                                      </p:tavLst>
                                    </p:anim>
                                  </p:childTnLst>
                                </p:cTn>
                              </p:par>
                            </p:childTnLst>
                          </p:cTn>
                        </p:par>
                      </p:childTnLst>
                    </p:cTn>
                  </p:par>
                  <p:par>
                    <p:cTn id="197" fill="hold">
                      <p:stCondLst>
                        <p:cond delay="indefinite"/>
                      </p:stCondLst>
                      <p:childTnLst>
                        <p:par>
                          <p:cTn id="198" fill="hold">
                            <p:stCondLst>
                              <p:cond delay="0"/>
                            </p:stCondLst>
                            <p:childTnLst>
                              <p:par>
                                <p:cTn id="199" presetID="10" presetClass="entr" presetSubtype="0" fill="hold" nodeType="clickEffect">
                                  <p:stCondLst>
                                    <p:cond delay="0"/>
                                  </p:stCondLst>
                                  <p:childTnLst>
                                    <p:set>
                                      <p:cBhvr>
                                        <p:cTn id="200" dur="1" fill="hold">
                                          <p:stCondLst>
                                            <p:cond delay="0"/>
                                          </p:stCondLst>
                                        </p:cTn>
                                        <p:tgtEl>
                                          <p:spTgt spid="64"/>
                                        </p:tgtEl>
                                        <p:attrNameLst>
                                          <p:attrName>style.visibility</p:attrName>
                                        </p:attrNameLst>
                                      </p:cBhvr>
                                      <p:to>
                                        <p:strVal val="visible"/>
                                      </p:to>
                                    </p:set>
                                    <p:animEffect transition="in" filter="fade">
                                      <p:cBhvr>
                                        <p:cTn id="201" dur="500"/>
                                        <p:tgtEl>
                                          <p:spTgt spid="64"/>
                                        </p:tgtEl>
                                      </p:cBhvr>
                                    </p:animEffect>
                                  </p:childTnLst>
                                </p:cTn>
                              </p:par>
                            </p:childTnLst>
                          </p:cTn>
                        </p:par>
                      </p:childTnLst>
                    </p:cTn>
                  </p:par>
                  <p:par>
                    <p:cTn id="202" fill="hold">
                      <p:stCondLst>
                        <p:cond delay="indefinite"/>
                      </p:stCondLst>
                      <p:childTnLst>
                        <p:par>
                          <p:cTn id="203" fill="hold">
                            <p:stCondLst>
                              <p:cond delay="0"/>
                            </p:stCondLst>
                            <p:childTnLst>
                              <p:par>
                                <p:cTn id="204" presetID="45" presetClass="entr" presetSubtype="0" fill="hold" nodeType="clickEffect">
                                  <p:stCondLst>
                                    <p:cond delay="0"/>
                                  </p:stCondLst>
                                  <p:childTnLst>
                                    <p:set>
                                      <p:cBhvr>
                                        <p:cTn id="205" dur="1" fill="hold">
                                          <p:stCondLst>
                                            <p:cond delay="0"/>
                                          </p:stCondLst>
                                        </p:cTn>
                                        <p:tgtEl>
                                          <p:spTgt spid="66"/>
                                        </p:tgtEl>
                                        <p:attrNameLst>
                                          <p:attrName>style.visibility</p:attrName>
                                        </p:attrNameLst>
                                      </p:cBhvr>
                                      <p:to>
                                        <p:strVal val="visible"/>
                                      </p:to>
                                    </p:set>
                                    <p:animEffect transition="in" filter="fade">
                                      <p:cBhvr>
                                        <p:cTn id="206" dur="2000"/>
                                        <p:tgtEl>
                                          <p:spTgt spid="66"/>
                                        </p:tgtEl>
                                      </p:cBhvr>
                                    </p:animEffect>
                                    <p:anim calcmode="lin" valueType="num">
                                      <p:cBhvr>
                                        <p:cTn id="207" dur="2000" fill="hold"/>
                                        <p:tgtEl>
                                          <p:spTgt spid="66"/>
                                        </p:tgtEl>
                                        <p:attrNameLst>
                                          <p:attrName>ppt_w</p:attrName>
                                        </p:attrNameLst>
                                      </p:cBhvr>
                                      <p:tavLst>
                                        <p:tav tm="0" fmla="#ppt_w*sin(2.5*pi*$)">
                                          <p:val>
                                            <p:fltVal val="0"/>
                                          </p:val>
                                        </p:tav>
                                        <p:tav tm="100000">
                                          <p:val>
                                            <p:fltVal val="1"/>
                                          </p:val>
                                        </p:tav>
                                      </p:tavLst>
                                    </p:anim>
                                    <p:anim calcmode="lin" valueType="num">
                                      <p:cBhvr>
                                        <p:cTn id="208" dur="2000" fill="hold"/>
                                        <p:tgtEl>
                                          <p:spTgt spid="66"/>
                                        </p:tgtEl>
                                        <p:attrNameLst>
                                          <p:attrName>ppt_h</p:attrName>
                                        </p:attrNameLst>
                                      </p:cBhvr>
                                      <p:tavLst>
                                        <p:tav tm="0">
                                          <p:val>
                                            <p:strVal val="#ppt_h"/>
                                          </p:val>
                                        </p:tav>
                                        <p:tav tm="100000">
                                          <p:val>
                                            <p:strVal val="#ppt_h"/>
                                          </p:val>
                                        </p:tav>
                                      </p:tavLst>
                                    </p:anim>
                                  </p:childTnLst>
                                </p:cTn>
                              </p:par>
                            </p:childTnLst>
                          </p:cTn>
                        </p:par>
                      </p:childTnLst>
                    </p:cTn>
                  </p:par>
                  <p:par>
                    <p:cTn id="209" fill="hold">
                      <p:stCondLst>
                        <p:cond delay="indefinite"/>
                      </p:stCondLst>
                      <p:childTnLst>
                        <p:par>
                          <p:cTn id="210" fill="hold">
                            <p:stCondLst>
                              <p:cond delay="0"/>
                            </p:stCondLst>
                            <p:childTnLst>
                              <p:par>
                                <p:cTn id="211" presetID="10" presetClass="entr" presetSubtype="0" fill="hold" nodeType="clickEffect">
                                  <p:stCondLst>
                                    <p:cond delay="0"/>
                                  </p:stCondLst>
                                  <p:childTnLst>
                                    <p:set>
                                      <p:cBhvr>
                                        <p:cTn id="212" dur="1" fill="hold">
                                          <p:stCondLst>
                                            <p:cond delay="0"/>
                                          </p:stCondLst>
                                        </p:cTn>
                                        <p:tgtEl>
                                          <p:spTgt spid="68"/>
                                        </p:tgtEl>
                                        <p:attrNameLst>
                                          <p:attrName>style.visibility</p:attrName>
                                        </p:attrNameLst>
                                      </p:cBhvr>
                                      <p:to>
                                        <p:strVal val="visible"/>
                                      </p:to>
                                    </p:set>
                                    <p:animEffect transition="in" filter="fade">
                                      <p:cBhvr>
                                        <p:cTn id="213" dur="500"/>
                                        <p:tgtEl>
                                          <p:spTgt spid="68"/>
                                        </p:tgtEl>
                                      </p:cBhvr>
                                    </p:animEffect>
                                  </p:childTnLst>
                                </p:cTn>
                              </p:par>
                            </p:childTnLst>
                          </p:cTn>
                        </p:par>
                      </p:childTnLst>
                    </p:cTn>
                  </p:par>
                  <p:par>
                    <p:cTn id="214" fill="hold">
                      <p:stCondLst>
                        <p:cond delay="indefinite"/>
                      </p:stCondLst>
                      <p:childTnLst>
                        <p:par>
                          <p:cTn id="215" fill="hold">
                            <p:stCondLst>
                              <p:cond delay="0"/>
                            </p:stCondLst>
                            <p:childTnLst>
                              <p:par>
                                <p:cTn id="216" presetID="45" presetClass="entr" presetSubtype="0" fill="hold" nodeType="click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2000"/>
                                        <p:tgtEl>
                                          <p:spTgt spid="74"/>
                                        </p:tgtEl>
                                      </p:cBhvr>
                                    </p:animEffect>
                                    <p:anim calcmode="lin" valueType="num">
                                      <p:cBhvr>
                                        <p:cTn id="219" dur="2000" fill="hold"/>
                                        <p:tgtEl>
                                          <p:spTgt spid="74"/>
                                        </p:tgtEl>
                                        <p:attrNameLst>
                                          <p:attrName>ppt_w</p:attrName>
                                        </p:attrNameLst>
                                      </p:cBhvr>
                                      <p:tavLst>
                                        <p:tav tm="0" fmla="#ppt_w*sin(2.5*pi*$)">
                                          <p:val>
                                            <p:fltVal val="0"/>
                                          </p:val>
                                        </p:tav>
                                        <p:tav tm="100000">
                                          <p:val>
                                            <p:fltVal val="1"/>
                                          </p:val>
                                        </p:tav>
                                      </p:tavLst>
                                    </p:anim>
                                    <p:anim calcmode="lin" valueType="num">
                                      <p:cBhvr>
                                        <p:cTn id="220" dur="2000" fill="hold"/>
                                        <p:tgtEl>
                                          <p:spTgt spid="74"/>
                                        </p:tgtEl>
                                        <p:attrNameLst>
                                          <p:attrName>ppt_h</p:attrName>
                                        </p:attrNameLst>
                                      </p:cBhvr>
                                      <p:tavLst>
                                        <p:tav tm="0">
                                          <p:val>
                                            <p:strVal val="#ppt_h"/>
                                          </p:val>
                                        </p:tav>
                                        <p:tav tm="100000">
                                          <p:val>
                                            <p:strVal val="#ppt_h"/>
                                          </p:val>
                                        </p:tav>
                                      </p:tavLst>
                                    </p:anim>
                                  </p:childTnLst>
                                </p:cTn>
                              </p:par>
                            </p:childTnLst>
                          </p:cTn>
                        </p:par>
                      </p:childTnLst>
                    </p:cTn>
                  </p:par>
                  <p:par>
                    <p:cTn id="221" fill="hold">
                      <p:stCondLst>
                        <p:cond delay="indefinite"/>
                      </p:stCondLst>
                      <p:childTnLst>
                        <p:par>
                          <p:cTn id="222" fill="hold">
                            <p:stCondLst>
                              <p:cond delay="0"/>
                            </p:stCondLst>
                            <p:childTnLst>
                              <p:par>
                                <p:cTn id="223" presetID="10" presetClass="entr" presetSubtype="0" fill="hold" nodeType="clickEffect">
                                  <p:stCondLst>
                                    <p:cond delay="0"/>
                                  </p:stCondLst>
                                  <p:childTnLst>
                                    <p:set>
                                      <p:cBhvr>
                                        <p:cTn id="224" dur="1" fill="hold">
                                          <p:stCondLst>
                                            <p:cond delay="0"/>
                                          </p:stCondLst>
                                        </p:cTn>
                                        <p:tgtEl>
                                          <p:spTgt spid="70"/>
                                        </p:tgtEl>
                                        <p:attrNameLst>
                                          <p:attrName>style.visibility</p:attrName>
                                        </p:attrNameLst>
                                      </p:cBhvr>
                                      <p:to>
                                        <p:strVal val="visible"/>
                                      </p:to>
                                    </p:set>
                                    <p:animEffect transition="in" filter="fade">
                                      <p:cBhvr>
                                        <p:cTn id="225" dur="500"/>
                                        <p:tgtEl>
                                          <p:spTgt spid="70"/>
                                        </p:tgtEl>
                                      </p:cBhvr>
                                    </p:animEffect>
                                  </p:childTnLst>
                                </p:cTn>
                              </p:par>
                            </p:childTnLst>
                          </p:cTn>
                        </p:par>
                      </p:childTnLst>
                    </p:cTn>
                  </p:par>
                  <p:par>
                    <p:cTn id="226" fill="hold">
                      <p:stCondLst>
                        <p:cond delay="indefinite"/>
                      </p:stCondLst>
                      <p:childTnLst>
                        <p:par>
                          <p:cTn id="227" fill="hold">
                            <p:stCondLst>
                              <p:cond delay="0"/>
                            </p:stCondLst>
                            <p:childTnLst>
                              <p:par>
                                <p:cTn id="228" presetID="10" presetClass="entr" presetSubtype="0" fill="hold" nodeType="clickEffect">
                                  <p:stCondLst>
                                    <p:cond delay="0"/>
                                  </p:stCondLst>
                                  <p:childTnLst>
                                    <p:set>
                                      <p:cBhvr>
                                        <p:cTn id="229" dur="1" fill="hold">
                                          <p:stCondLst>
                                            <p:cond delay="0"/>
                                          </p:stCondLst>
                                        </p:cTn>
                                        <p:tgtEl>
                                          <p:spTgt spid="78"/>
                                        </p:tgtEl>
                                        <p:attrNameLst>
                                          <p:attrName>style.visibility</p:attrName>
                                        </p:attrNameLst>
                                      </p:cBhvr>
                                      <p:to>
                                        <p:strVal val="visible"/>
                                      </p:to>
                                    </p:set>
                                    <p:animEffect transition="in" filter="fade">
                                      <p:cBhvr>
                                        <p:cTn id="230" dur="500"/>
                                        <p:tgtEl>
                                          <p:spTgt spid="78"/>
                                        </p:tgtEl>
                                      </p:cBhvr>
                                    </p:animEffect>
                                  </p:childTnLst>
                                </p:cTn>
                              </p:par>
                            </p:childTnLst>
                          </p:cTn>
                        </p:par>
                      </p:childTnLst>
                    </p:cTn>
                  </p:par>
                  <p:par>
                    <p:cTn id="231" fill="hold">
                      <p:stCondLst>
                        <p:cond delay="indefinite"/>
                      </p:stCondLst>
                      <p:childTnLst>
                        <p:par>
                          <p:cTn id="232" fill="hold">
                            <p:stCondLst>
                              <p:cond delay="0"/>
                            </p:stCondLst>
                            <p:childTnLst>
                              <p:par>
                                <p:cTn id="233" presetID="45" presetClass="entr" presetSubtype="0" fill="hold" nodeType="clickEffect">
                                  <p:stCondLst>
                                    <p:cond delay="0"/>
                                  </p:stCondLst>
                                  <p:childTnLst>
                                    <p:set>
                                      <p:cBhvr>
                                        <p:cTn id="234" dur="1" fill="hold">
                                          <p:stCondLst>
                                            <p:cond delay="0"/>
                                          </p:stCondLst>
                                        </p:cTn>
                                        <p:tgtEl>
                                          <p:spTgt spid="83"/>
                                        </p:tgtEl>
                                        <p:attrNameLst>
                                          <p:attrName>style.visibility</p:attrName>
                                        </p:attrNameLst>
                                      </p:cBhvr>
                                      <p:to>
                                        <p:strVal val="visible"/>
                                      </p:to>
                                    </p:set>
                                    <p:animEffect transition="in" filter="fade">
                                      <p:cBhvr>
                                        <p:cTn id="235" dur="2000"/>
                                        <p:tgtEl>
                                          <p:spTgt spid="83"/>
                                        </p:tgtEl>
                                      </p:cBhvr>
                                    </p:animEffect>
                                    <p:anim calcmode="lin" valueType="num">
                                      <p:cBhvr>
                                        <p:cTn id="236" dur="2000" fill="hold"/>
                                        <p:tgtEl>
                                          <p:spTgt spid="83"/>
                                        </p:tgtEl>
                                        <p:attrNameLst>
                                          <p:attrName>ppt_w</p:attrName>
                                        </p:attrNameLst>
                                      </p:cBhvr>
                                      <p:tavLst>
                                        <p:tav tm="0" fmla="#ppt_w*sin(2.5*pi*$)">
                                          <p:val>
                                            <p:fltVal val="0"/>
                                          </p:val>
                                        </p:tav>
                                        <p:tav tm="100000">
                                          <p:val>
                                            <p:fltVal val="1"/>
                                          </p:val>
                                        </p:tav>
                                      </p:tavLst>
                                    </p:anim>
                                    <p:anim calcmode="lin" valueType="num">
                                      <p:cBhvr>
                                        <p:cTn id="237" dur="2000" fill="hold"/>
                                        <p:tgtEl>
                                          <p:spTgt spid="83"/>
                                        </p:tgtEl>
                                        <p:attrNameLst>
                                          <p:attrName>ppt_h</p:attrName>
                                        </p:attrNameLst>
                                      </p:cBhvr>
                                      <p:tavLst>
                                        <p:tav tm="0">
                                          <p:val>
                                            <p:strVal val="#ppt_h"/>
                                          </p:val>
                                        </p:tav>
                                        <p:tav tm="100000">
                                          <p:val>
                                            <p:strVal val="#ppt_h"/>
                                          </p:val>
                                        </p:tav>
                                      </p:tavLst>
                                    </p:anim>
                                  </p:childTnLst>
                                </p:cTn>
                              </p:par>
                            </p:childTnLst>
                          </p:cTn>
                        </p:par>
                      </p:childTnLst>
                    </p:cTn>
                  </p:par>
                  <p:par>
                    <p:cTn id="238" fill="hold">
                      <p:stCondLst>
                        <p:cond delay="indefinite"/>
                      </p:stCondLst>
                      <p:childTnLst>
                        <p:par>
                          <p:cTn id="239" fill="hold">
                            <p:stCondLst>
                              <p:cond delay="0"/>
                            </p:stCondLst>
                            <p:childTnLst>
                              <p:par>
                                <p:cTn id="240" presetID="10" presetClass="entr" presetSubtype="0" fill="hold" nodeType="clickEffect">
                                  <p:stCondLst>
                                    <p:cond delay="0"/>
                                  </p:stCondLst>
                                  <p:childTnLst>
                                    <p:set>
                                      <p:cBhvr>
                                        <p:cTn id="241" dur="1" fill="hold">
                                          <p:stCondLst>
                                            <p:cond delay="0"/>
                                          </p:stCondLst>
                                        </p:cTn>
                                        <p:tgtEl>
                                          <p:spTgt spid="80"/>
                                        </p:tgtEl>
                                        <p:attrNameLst>
                                          <p:attrName>style.visibility</p:attrName>
                                        </p:attrNameLst>
                                      </p:cBhvr>
                                      <p:to>
                                        <p:strVal val="visible"/>
                                      </p:to>
                                    </p:set>
                                    <p:animEffect transition="in" filter="fade">
                                      <p:cBhvr>
                                        <p:cTn id="242" dur="500"/>
                                        <p:tgtEl>
                                          <p:spTgt spid="80"/>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nodeType="clickEffect">
                                  <p:stCondLst>
                                    <p:cond delay="0"/>
                                  </p:stCondLst>
                                  <p:childTnLst>
                                    <p:set>
                                      <p:cBhvr>
                                        <p:cTn id="246" dur="1" fill="hold">
                                          <p:stCondLst>
                                            <p:cond delay="0"/>
                                          </p:stCondLst>
                                        </p:cTn>
                                        <p:tgtEl>
                                          <p:spTgt spid="82"/>
                                        </p:tgtEl>
                                        <p:attrNameLst>
                                          <p:attrName>style.visibility</p:attrName>
                                        </p:attrNameLst>
                                      </p:cBhvr>
                                      <p:to>
                                        <p:strVal val="visible"/>
                                      </p:to>
                                    </p:set>
                                    <p:animEffect transition="in" filter="fade">
                                      <p:cBhvr>
                                        <p:cTn id="247" dur="500"/>
                                        <p:tgtEl>
                                          <p:spTgt spid="82"/>
                                        </p:tgtEl>
                                      </p:cBhvr>
                                    </p:animEffect>
                                  </p:childTnLst>
                                </p:cTn>
                              </p:par>
                            </p:childTnLst>
                          </p:cTn>
                        </p:par>
                      </p:childTnLst>
                    </p:cTn>
                  </p:par>
                  <p:par>
                    <p:cTn id="248" fill="hold">
                      <p:stCondLst>
                        <p:cond delay="indefinite"/>
                      </p:stCondLst>
                      <p:childTnLst>
                        <p:par>
                          <p:cTn id="249" fill="hold">
                            <p:stCondLst>
                              <p:cond delay="0"/>
                            </p:stCondLst>
                            <p:childTnLst>
                              <p:par>
                                <p:cTn id="250" presetID="37" presetClass="entr" presetSubtype="0" fill="hold" nodeType="clickEffect">
                                  <p:stCondLst>
                                    <p:cond delay="0"/>
                                  </p:stCondLst>
                                  <p:childTnLst>
                                    <p:set>
                                      <p:cBhvr>
                                        <p:cTn id="251" dur="1" fill="hold">
                                          <p:stCondLst>
                                            <p:cond delay="0"/>
                                          </p:stCondLst>
                                        </p:cTn>
                                        <p:tgtEl>
                                          <p:spTgt spid="84"/>
                                        </p:tgtEl>
                                        <p:attrNameLst>
                                          <p:attrName>style.visibility</p:attrName>
                                        </p:attrNameLst>
                                      </p:cBhvr>
                                      <p:to>
                                        <p:strVal val="visible"/>
                                      </p:to>
                                    </p:set>
                                    <p:animEffect transition="in" filter="fade">
                                      <p:cBhvr>
                                        <p:cTn id="252" dur="1000"/>
                                        <p:tgtEl>
                                          <p:spTgt spid="84"/>
                                        </p:tgtEl>
                                      </p:cBhvr>
                                    </p:animEffect>
                                    <p:anim calcmode="lin" valueType="num">
                                      <p:cBhvr>
                                        <p:cTn id="253" dur="1000" fill="hold"/>
                                        <p:tgtEl>
                                          <p:spTgt spid="84"/>
                                        </p:tgtEl>
                                        <p:attrNameLst>
                                          <p:attrName>ppt_x</p:attrName>
                                        </p:attrNameLst>
                                      </p:cBhvr>
                                      <p:tavLst>
                                        <p:tav tm="0">
                                          <p:val>
                                            <p:strVal val="#ppt_x"/>
                                          </p:val>
                                        </p:tav>
                                        <p:tav tm="100000">
                                          <p:val>
                                            <p:strVal val="#ppt_x"/>
                                          </p:val>
                                        </p:tav>
                                      </p:tavLst>
                                    </p:anim>
                                    <p:anim calcmode="lin" valueType="num">
                                      <p:cBhvr>
                                        <p:cTn id="254" dur="900" decel="100000" fill="hold"/>
                                        <p:tgtEl>
                                          <p:spTgt spid="84"/>
                                        </p:tgtEl>
                                        <p:attrNameLst>
                                          <p:attrName>ppt_y</p:attrName>
                                        </p:attrNameLst>
                                      </p:cBhvr>
                                      <p:tavLst>
                                        <p:tav tm="0">
                                          <p:val>
                                            <p:strVal val="#ppt_y+1"/>
                                          </p:val>
                                        </p:tav>
                                        <p:tav tm="100000">
                                          <p:val>
                                            <p:strVal val="#ppt_y-.03"/>
                                          </p:val>
                                        </p:tav>
                                      </p:tavLst>
                                    </p:anim>
                                    <p:anim calcmode="lin" valueType="num">
                                      <p:cBhvr>
                                        <p:cTn id="255" dur="100" accel="100000" fill="hold">
                                          <p:stCondLst>
                                            <p:cond delay="900"/>
                                          </p:stCondLst>
                                        </p:cTn>
                                        <p:tgtEl>
                                          <p:spTgt spid="84"/>
                                        </p:tgtEl>
                                        <p:attrNameLst>
                                          <p:attrName>ppt_y</p:attrName>
                                        </p:attrNameLst>
                                      </p:cBhvr>
                                      <p:tavLst>
                                        <p:tav tm="0">
                                          <p:val>
                                            <p:strVal val="#ppt_y-.03"/>
                                          </p:val>
                                        </p:tav>
                                        <p:tav tm="100000">
                                          <p:val>
                                            <p:strVal val="#ppt_y"/>
                                          </p:val>
                                        </p:tav>
                                      </p:tavLst>
                                    </p:anim>
                                  </p:childTnLst>
                                </p:cTn>
                              </p:par>
                            </p:childTnLst>
                          </p:cTn>
                        </p:par>
                      </p:childTnLst>
                    </p:cTn>
                  </p:par>
                  <p:par>
                    <p:cTn id="256" fill="hold">
                      <p:stCondLst>
                        <p:cond delay="indefinite"/>
                      </p:stCondLst>
                      <p:childTnLst>
                        <p:par>
                          <p:cTn id="257" fill="hold">
                            <p:stCondLst>
                              <p:cond delay="0"/>
                            </p:stCondLst>
                            <p:childTnLst>
                              <p:par>
                                <p:cTn id="258" presetID="45" presetClass="entr" presetSubtype="0" fill="hold" nodeType="clickEffect">
                                  <p:stCondLst>
                                    <p:cond delay="0"/>
                                  </p:stCondLst>
                                  <p:childTnLst>
                                    <p:set>
                                      <p:cBhvr>
                                        <p:cTn id="259" dur="1" fill="hold">
                                          <p:stCondLst>
                                            <p:cond delay="0"/>
                                          </p:stCondLst>
                                        </p:cTn>
                                        <p:tgtEl>
                                          <p:spTgt spid="87"/>
                                        </p:tgtEl>
                                        <p:attrNameLst>
                                          <p:attrName>style.visibility</p:attrName>
                                        </p:attrNameLst>
                                      </p:cBhvr>
                                      <p:to>
                                        <p:strVal val="visible"/>
                                      </p:to>
                                    </p:set>
                                    <p:animEffect transition="in" filter="fade">
                                      <p:cBhvr>
                                        <p:cTn id="260" dur="2000"/>
                                        <p:tgtEl>
                                          <p:spTgt spid="87"/>
                                        </p:tgtEl>
                                      </p:cBhvr>
                                    </p:animEffect>
                                    <p:anim calcmode="lin" valueType="num">
                                      <p:cBhvr>
                                        <p:cTn id="261" dur="2000" fill="hold"/>
                                        <p:tgtEl>
                                          <p:spTgt spid="87"/>
                                        </p:tgtEl>
                                        <p:attrNameLst>
                                          <p:attrName>ppt_w</p:attrName>
                                        </p:attrNameLst>
                                      </p:cBhvr>
                                      <p:tavLst>
                                        <p:tav tm="0" fmla="#ppt_w*sin(2.5*pi*$)">
                                          <p:val>
                                            <p:fltVal val="0"/>
                                          </p:val>
                                        </p:tav>
                                        <p:tav tm="100000">
                                          <p:val>
                                            <p:fltVal val="1"/>
                                          </p:val>
                                        </p:tav>
                                      </p:tavLst>
                                    </p:anim>
                                    <p:anim calcmode="lin" valueType="num">
                                      <p:cBhvr>
                                        <p:cTn id="262" dur="2000" fill="hold"/>
                                        <p:tgtEl>
                                          <p:spTgt spid="87"/>
                                        </p:tgtEl>
                                        <p:attrNameLst>
                                          <p:attrName>ppt_h</p:attrName>
                                        </p:attrNameLst>
                                      </p:cBhvr>
                                      <p:tavLst>
                                        <p:tav tm="0">
                                          <p:val>
                                            <p:strVal val="#ppt_h"/>
                                          </p:val>
                                        </p:tav>
                                        <p:tav tm="100000">
                                          <p:val>
                                            <p:strVal val="#ppt_h"/>
                                          </p:val>
                                        </p:tav>
                                      </p:tavLst>
                                    </p:anim>
                                  </p:childTnLst>
                                </p:cTn>
                              </p:par>
                            </p:childTnLst>
                          </p:cTn>
                        </p:par>
                      </p:childTnLst>
                    </p:cTn>
                  </p:par>
                  <p:par>
                    <p:cTn id="263" fill="hold">
                      <p:stCondLst>
                        <p:cond delay="indefinite"/>
                      </p:stCondLst>
                      <p:childTnLst>
                        <p:par>
                          <p:cTn id="264" fill="hold">
                            <p:stCondLst>
                              <p:cond delay="0"/>
                            </p:stCondLst>
                            <p:childTnLst>
                              <p:par>
                                <p:cTn id="265" presetID="10" presetClass="entr" presetSubtype="0" fill="hold" nodeType="clickEffect">
                                  <p:stCondLst>
                                    <p:cond delay="0"/>
                                  </p:stCondLst>
                                  <p:childTnLst>
                                    <p:set>
                                      <p:cBhvr>
                                        <p:cTn id="266" dur="1" fill="hold">
                                          <p:stCondLst>
                                            <p:cond delay="0"/>
                                          </p:stCondLst>
                                        </p:cTn>
                                        <p:tgtEl>
                                          <p:spTgt spid="86"/>
                                        </p:tgtEl>
                                        <p:attrNameLst>
                                          <p:attrName>style.visibility</p:attrName>
                                        </p:attrNameLst>
                                      </p:cBhvr>
                                      <p:to>
                                        <p:strVal val="visible"/>
                                      </p:to>
                                    </p:set>
                                    <p:animEffect transition="in" filter="fade">
                                      <p:cBhvr>
                                        <p:cTn id="267" dur="500"/>
                                        <p:tgtEl>
                                          <p:spTgt spid="86"/>
                                        </p:tgtEl>
                                      </p:cBhvr>
                                    </p:animEffect>
                                  </p:childTnLst>
                                </p:cTn>
                              </p:par>
                            </p:childTnLst>
                          </p:cTn>
                        </p:par>
                      </p:childTnLst>
                    </p:cTn>
                  </p:par>
                  <p:par>
                    <p:cTn id="268" fill="hold">
                      <p:stCondLst>
                        <p:cond delay="indefinite"/>
                      </p:stCondLst>
                      <p:childTnLst>
                        <p:par>
                          <p:cTn id="269" fill="hold">
                            <p:stCondLst>
                              <p:cond delay="0"/>
                            </p:stCondLst>
                            <p:childTnLst>
                              <p:par>
                                <p:cTn id="270" presetID="45" presetClass="entr" presetSubtype="0" fill="hold" nodeType="clickEffect">
                                  <p:stCondLst>
                                    <p:cond delay="0"/>
                                  </p:stCondLst>
                                  <p:childTnLst>
                                    <p:set>
                                      <p:cBhvr>
                                        <p:cTn id="271" dur="1" fill="hold">
                                          <p:stCondLst>
                                            <p:cond delay="0"/>
                                          </p:stCondLst>
                                        </p:cTn>
                                        <p:tgtEl>
                                          <p:spTgt spid="90"/>
                                        </p:tgtEl>
                                        <p:attrNameLst>
                                          <p:attrName>style.visibility</p:attrName>
                                        </p:attrNameLst>
                                      </p:cBhvr>
                                      <p:to>
                                        <p:strVal val="visible"/>
                                      </p:to>
                                    </p:set>
                                    <p:animEffect transition="in" filter="fade">
                                      <p:cBhvr>
                                        <p:cTn id="272" dur="2000"/>
                                        <p:tgtEl>
                                          <p:spTgt spid="90"/>
                                        </p:tgtEl>
                                      </p:cBhvr>
                                    </p:animEffect>
                                    <p:anim calcmode="lin" valueType="num">
                                      <p:cBhvr>
                                        <p:cTn id="273" dur="2000" fill="hold"/>
                                        <p:tgtEl>
                                          <p:spTgt spid="90"/>
                                        </p:tgtEl>
                                        <p:attrNameLst>
                                          <p:attrName>ppt_w</p:attrName>
                                        </p:attrNameLst>
                                      </p:cBhvr>
                                      <p:tavLst>
                                        <p:tav tm="0" fmla="#ppt_w*sin(2.5*pi*$)">
                                          <p:val>
                                            <p:fltVal val="0"/>
                                          </p:val>
                                        </p:tav>
                                        <p:tav tm="100000">
                                          <p:val>
                                            <p:fltVal val="1"/>
                                          </p:val>
                                        </p:tav>
                                      </p:tavLst>
                                    </p:anim>
                                    <p:anim calcmode="lin" valueType="num">
                                      <p:cBhvr>
                                        <p:cTn id="274" dur="2000" fill="hold"/>
                                        <p:tgtEl>
                                          <p:spTgt spid="90"/>
                                        </p:tgtEl>
                                        <p:attrNameLst>
                                          <p:attrName>ppt_h</p:attrName>
                                        </p:attrNameLst>
                                      </p:cBhvr>
                                      <p:tavLst>
                                        <p:tav tm="0">
                                          <p:val>
                                            <p:strVal val="#ppt_h"/>
                                          </p:val>
                                        </p:tav>
                                        <p:tav tm="100000">
                                          <p:val>
                                            <p:strVal val="#ppt_h"/>
                                          </p:val>
                                        </p:tav>
                                      </p:tavLst>
                                    </p:anim>
                                  </p:childTnLst>
                                </p:cTn>
                              </p:par>
                            </p:childTnLst>
                          </p:cTn>
                        </p:par>
                      </p:childTnLst>
                    </p:cTn>
                  </p:par>
                  <p:par>
                    <p:cTn id="275" fill="hold">
                      <p:stCondLst>
                        <p:cond delay="indefinite"/>
                      </p:stCondLst>
                      <p:childTnLst>
                        <p:par>
                          <p:cTn id="276" fill="hold">
                            <p:stCondLst>
                              <p:cond delay="0"/>
                            </p:stCondLst>
                            <p:childTnLst>
                              <p:par>
                                <p:cTn id="277" presetID="10" presetClass="entr" presetSubtype="0" fill="hold" nodeType="clickEffect">
                                  <p:stCondLst>
                                    <p:cond delay="0"/>
                                  </p:stCondLst>
                                  <p:childTnLst>
                                    <p:set>
                                      <p:cBhvr>
                                        <p:cTn id="278" dur="1" fill="hold">
                                          <p:stCondLst>
                                            <p:cond delay="0"/>
                                          </p:stCondLst>
                                        </p:cTn>
                                        <p:tgtEl>
                                          <p:spTgt spid="89"/>
                                        </p:tgtEl>
                                        <p:attrNameLst>
                                          <p:attrName>style.visibility</p:attrName>
                                        </p:attrNameLst>
                                      </p:cBhvr>
                                      <p:to>
                                        <p:strVal val="visible"/>
                                      </p:to>
                                    </p:set>
                                    <p:animEffect transition="in" filter="fade">
                                      <p:cBhvr>
                                        <p:cTn id="279" dur="500"/>
                                        <p:tgtEl>
                                          <p:spTgt spid="89"/>
                                        </p:tgtEl>
                                      </p:cBhvr>
                                    </p:animEffect>
                                  </p:childTnLst>
                                </p:cTn>
                              </p:par>
                            </p:childTnLst>
                          </p:cTn>
                        </p:par>
                      </p:childTnLst>
                    </p:cTn>
                  </p:par>
                  <p:par>
                    <p:cTn id="280" fill="hold">
                      <p:stCondLst>
                        <p:cond delay="indefinite"/>
                      </p:stCondLst>
                      <p:childTnLst>
                        <p:par>
                          <p:cTn id="281" fill="hold">
                            <p:stCondLst>
                              <p:cond delay="0"/>
                            </p:stCondLst>
                            <p:childTnLst>
                              <p:par>
                                <p:cTn id="282" presetID="26" presetClass="entr" presetSubtype="0" fill="hold" grpId="0" nodeType="clickEffect">
                                  <p:stCondLst>
                                    <p:cond delay="0"/>
                                  </p:stCondLst>
                                  <p:childTnLst>
                                    <p:set>
                                      <p:cBhvr>
                                        <p:cTn id="283" dur="1" fill="hold">
                                          <p:stCondLst>
                                            <p:cond delay="0"/>
                                          </p:stCondLst>
                                        </p:cTn>
                                        <p:tgtEl>
                                          <p:spTgt spid="2"/>
                                        </p:tgtEl>
                                        <p:attrNameLst>
                                          <p:attrName>style.visibility</p:attrName>
                                        </p:attrNameLst>
                                      </p:cBhvr>
                                      <p:to>
                                        <p:strVal val="visible"/>
                                      </p:to>
                                    </p:set>
                                    <p:animEffect transition="in" filter="wipe(down)">
                                      <p:cBhvr>
                                        <p:cTn id="284" dur="580">
                                          <p:stCondLst>
                                            <p:cond delay="0"/>
                                          </p:stCondLst>
                                        </p:cTn>
                                        <p:tgtEl>
                                          <p:spTgt spid="2"/>
                                        </p:tgtEl>
                                      </p:cBhvr>
                                    </p:animEffect>
                                    <p:anim calcmode="lin" valueType="num">
                                      <p:cBhvr>
                                        <p:cTn id="28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8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8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0" dur="26">
                                          <p:stCondLst>
                                            <p:cond delay="650"/>
                                          </p:stCondLst>
                                        </p:cTn>
                                        <p:tgtEl>
                                          <p:spTgt spid="2"/>
                                        </p:tgtEl>
                                      </p:cBhvr>
                                      <p:to x="100000" y="60000"/>
                                    </p:animScale>
                                    <p:animScale>
                                      <p:cBhvr>
                                        <p:cTn id="291" dur="166" decel="50000">
                                          <p:stCondLst>
                                            <p:cond delay="676"/>
                                          </p:stCondLst>
                                        </p:cTn>
                                        <p:tgtEl>
                                          <p:spTgt spid="2"/>
                                        </p:tgtEl>
                                      </p:cBhvr>
                                      <p:to x="100000" y="100000"/>
                                    </p:animScale>
                                    <p:animScale>
                                      <p:cBhvr>
                                        <p:cTn id="292" dur="26">
                                          <p:stCondLst>
                                            <p:cond delay="1312"/>
                                          </p:stCondLst>
                                        </p:cTn>
                                        <p:tgtEl>
                                          <p:spTgt spid="2"/>
                                        </p:tgtEl>
                                      </p:cBhvr>
                                      <p:to x="100000" y="80000"/>
                                    </p:animScale>
                                    <p:animScale>
                                      <p:cBhvr>
                                        <p:cTn id="293" dur="166" decel="50000">
                                          <p:stCondLst>
                                            <p:cond delay="1338"/>
                                          </p:stCondLst>
                                        </p:cTn>
                                        <p:tgtEl>
                                          <p:spTgt spid="2"/>
                                        </p:tgtEl>
                                      </p:cBhvr>
                                      <p:to x="100000" y="100000"/>
                                    </p:animScale>
                                    <p:animScale>
                                      <p:cBhvr>
                                        <p:cTn id="294" dur="26">
                                          <p:stCondLst>
                                            <p:cond delay="1642"/>
                                          </p:stCondLst>
                                        </p:cTn>
                                        <p:tgtEl>
                                          <p:spTgt spid="2"/>
                                        </p:tgtEl>
                                      </p:cBhvr>
                                      <p:to x="100000" y="90000"/>
                                    </p:animScale>
                                    <p:animScale>
                                      <p:cBhvr>
                                        <p:cTn id="295" dur="166" decel="50000">
                                          <p:stCondLst>
                                            <p:cond delay="1668"/>
                                          </p:stCondLst>
                                        </p:cTn>
                                        <p:tgtEl>
                                          <p:spTgt spid="2"/>
                                        </p:tgtEl>
                                      </p:cBhvr>
                                      <p:to x="100000" y="100000"/>
                                    </p:animScale>
                                    <p:animScale>
                                      <p:cBhvr>
                                        <p:cTn id="296" dur="26">
                                          <p:stCondLst>
                                            <p:cond delay="1808"/>
                                          </p:stCondLst>
                                        </p:cTn>
                                        <p:tgtEl>
                                          <p:spTgt spid="2"/>
                                        </p:tgtEl>
                                      </p:cBhvr>
                                      <p:to x="100000" y="95000"/>
                                    </p:animScale>
                                    <p:animScale>
                                      <p:cBhvr>
                                        <p:cTn id="297" dur="166" decel="50000">
                                          <p:stCondLst>
                                            <p:cond delay="1834"/>
                                          </p:stCondLst>
                                        </p:cTn>
                                        <p:tgtEl>
                                          <p:spTgt spid="2"/>
                                        </p:tgtEl>
                                      </p:cBhvr>
                                      <p:to x="100000" y="100000"/>
                                    </p:animScale>
                                  </p:childTnLst>
                                </p:cTn>
                              </p:par>
                            </p:childTnLst>
                          </p:cTn>
                        </p:par>
                      </p:childTnLst>
                    </p:cTn>
                  </p:par>
                  <p:par>
                    <p:cTn id="298" fill="hold">
                      <p:stCondLst>
                        <p:cond delay="indefinite"/>
                      </p:stCondLst>
                      <p:childTnLst>
                        <p:par>
                          <p:cTn id="299" fill="hold">
                            <p:stCondLst>
                              <p:cond delay="0"/>
                            </p:stCondLst>
                            <p:childTnLst>
                              <p:par>
                                <p:cTn id="300" presetID="26" presetClass="entr" presetSubtype="0" fill="hold" nodeType="clickEffect">
                                  <p:stCondLst>
                                    <p:cond delay="0"/>
                                  </p:stCondLst>
                                  <p:childTnLst>
                                    <p:set>
                                      <p:cBhvr>
                                        <p:cTn id="301" dur="1" fill="hold">
                                          <p:stCondLst>
                                            <p:cond delay="0"/>
                                          </p:stCondLst>
                                        </p:cTn>
                                        <p:tgtEl>
                                          <p:spTgt spid="91"/>
                                        </p:tgtEl>
                                        <p:attrNameLst>
                                          <p:attrName>style.visibility</p:attrName>
                                        </p:attrNameLst>
                                      </p:cBhvr>
                                      <p:to>
                                        <p:strVal val="visible"/>
                                      </p:to>
                                    </p:set>
                                    <p:animEffect transition="in" filter="wipe(down)">
                                      <p:cBhvr>
                                        <p:cTn id="302" dur="580">
                                          <p:stCondLst>
                                            <p:cond delay="0"/>
                                          </p:stCondLst>
                                        </p:cTn>
                                        <p:tgtEl>
                                          <p:spTgt spid="91"/>
                                        </p:tgtEl>
                                      </p:cBhvr>
                                    </p:animEffect>
                                    <p:anim calcmode="lin" valueType="num">
                                      <p:cBhvr>
                                        <p:cTn id="303"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304"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305"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306"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307"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308" dur="26">
                                          <p:stCondLst>
                                            <p:cond delay="650"/>
                                          </p:stCondLst>
                                        </p:cTn>
                                        <p:tgtEl>
                                          <p:spTgt spid="91"/>
                                        </p:tgtEl>
                                      </p:cBhvr>
                                      <p:to x="100000" y="60000"/>
                                    </p:animScale>
                                    <p:animScale>
                                      <p:cBhvr>
                                        <p:cTn id="309" dur="166" decel="50000">
                                          <p:stCondLst>
                                            <p:cond delay="676"/>
                                          </p:stCondLst>
                                        </p:cTn>
                                        <p:tgtEl>
                                          <p:spTgt spid="91"/>
                                        </p:tgtEl>
                                      </p:cBhvr>
                                      <p:to x="100000" y="100000"/>
                                    </p:animScale>
                                    <p:animScale>
                                      <p:cBhvr>
                                        <p:cTn id="310" dur="26">
                                          <p:stCondLst>
                                            <p:cond delay="1312"/>
                                          </p:stCondLst>
                                        </p:cTn>
                                        <p:tgtEl>
                                          <p:spTgt spid="91"/>
                                        </p:tgtEl>
                                      </p:cBhvr>
                                      <p:to x="100000" y="80000"/>
                                    </p:animScale>
                                    <p:animScale>
                                      <p:cBhvr>
                                        <p:cTn id="311" dur="166" decel="50000">
                                          <p:stCondLst>
                                            <p:cond delay="1338"/>
                                          </p:stCondLst>
                                        </p:cTn>
                                        <p:tgtEl>
                                          <p:spTgt spid="91"/>
                                        </p:tgtEl>
                                      </p:cBhvr>
                                      <p:to x="100000" y="100000"/>
                                    </p:animScale>
                                    <p:animScale>
                                      <p:cBhvr>
                                        <p:cTn id="312" dur="26">
                                          <p:stCondLst>
                                            <p:cond delay="1642"/>
                                          </p:stCondLst>
                                        </p:cTn>
                                        <p:tgtEl>
                                          <p:spTgt spid="91"/>
                                        </p:tgtEl>
                                      </p:cBhvr>
                                      <p:to x="100000" y="90000"/>
                                    </p:animScale>
                                    <p:animScale>
                                      <p:cBhvr>
                                        <p:cTn id="313" dur="166" decel="50000">
                                          <p:stCondLst>
                                            <p:cond delay="1668"/>
                                          </p:stCondLst>
                                        </p:cTn>
                                        <p:tgtEl>
                                          <p:spTgt spid="91"/>
                                        </p:tgtEl>
                                      </p:cBhvr>
                                      <p:to x="100000" y="100000"/>
                                    </p:animScale>
                                    <p:animScale>
                                      <p:cBhvr>
                                        <p:cTn id="314" dur="26">
                                          <p:stCondLst>
                                            <p:cond delay="1808"/>
                                          </p:stCondLst>
                                        </p:cTn>
                                        <p:tgtEl>
                                          <p:spTgt spid="91"/>
                                        </p:tgtEl>
                                      </p:cBhvr>
                                      <p:to x="100000" y="95000"/>
                                    </p:animScale>
                                    <p:animScale>
                                      <p:cBhvr>
                                        <p:cTn id="315" dur="166" decel="50000">
                                          <p:stCondLst>
                                            <p:cond delay="1834"/>
                                          </p:stCondLst>
                                        </p:cTn>
                                        <p:tgtEl>
                                          <p:spTgt spid="9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9">
            <a:extLst>
              <a:ext uri="{FF2B5EF4-FFF2-40B4-BE49-F238E27FC236}">
                <a16:creationId xmlns:a16="http://schemas.microsoft.com/office/drawing/2014/main" id="{1D4BA79F-E71E-A6E4-0E26-6A1557EB172C}"/>
              </a:ext>
            </a:extLst>
          </p:cNvPr>
          <p:cNvSpPr txBox="1">
            <a:spLocks noChangeArrowheads="1"/>
          </p:cNvSpPr>
          <p:nvPr/>
        </p:nvSpPr>
        <p:spPr bwMode="auto">
          <a:xfrm>
            <a:off x="258802" y="934402"/>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3" name="TextBox 2">
            <a:extLst>
              <a:ext uri="{FF2B5EF4-FFF2-40B4-BE49-F238E27FC236}">
                <a16:creationId xmlns:a16="http://schemas.microsoft.com/office/drawing/2014/main" id="{88A95988-D0ED-7968-F8F3-7FA2BBDD9646}"/>
              </a:ext>
            </a:extLst>
          </p:cNvPr>
          <p:cNvSpPr txBox="1"/>
          <p:nvPr/>
        </p:nvSpPr>
        <p:spPr>
          <a:xfrm>
            <a:off x="258802" y="249663"/>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graphicFrame>
        <p:nvGraphicFramePr>
          <p:cNvPr id="5" name="Object 5">
            <a:extLst>
              <a:ext uri="{FF2B5EF4-FFF2-40B4-BE49-F238E27FC236}">
                <a16:creationId xmlns:a16="http://schemas.microsoft.com/office/drawing/2014/main" id="{388965D0-FF6C-30EE-B750-76078CE81F67}"/>
              </a:ext>
            </a:extLst>
          </p:cNvPr>
          <p:cNvGraphicFramePr>
            <a:graphicFrameLocks noChangeAspect="1"/>
          </p:cNvGraphicFramePr>
          <p:nvPr>
            <p:extLst>
              <p:ext uri="{D42A27DB-BD31-4B8C-83A1-F6EECF244321}">
                <p14:modId xmlns:p14="http://schemas.microsoft.com/office/powerpoint/2010/main" val="3899265844"/>
              </p:ext>
            </p:extLst>
          </p:nvPr>
        </p:nvGraphicFramePr>
        <p:xfrm>
          <a:off x="1781974" y="294764"/>
          <a:ext cx="6129338" cy="517525"/>
        </p:xfrm>
        <a:graphic>
          <a:graphicData uri="http://schemas.openxmlformats.org/presentationml/2006/ole">
            <mc:AlternateContent xmlns:mc="http://schemas.openxmlformats.org/markup-compatibility/2006">
              <mc:Choice xmlns:v="urn:schemas-microsoft-com:vml" Requires="v">
                <p:oleObj name="Equation" r:id="rId2" imgW="3288960" imgH="279360" progId="Equation.DSMT4">
                  <p:embed/>
                </p:oleObj>
              </mc:Choice>
              <mc:Fallback>
                <p:oleObj name="Equation" r:id="rId2" imgW="3288960" imgH="279360" progId="Equation.DSMT4">
                  <p:embed/>
                  <p:pic>
                    <p:nvPicPr>
                      <p:cNvPr id="20" name="Object 5">
                        <a:extLst>
                          <a:ext uri="{FF2B5EF4-FFF2-40B4-BE49-F238E27FC236}">
                            <a16:creationId xmlns:a16="http://schemas.microsoft.com/office/drawing/2014/main" id="{33ED6DAC-1553-6A9E-22AC-689A5841B864}"/>
                          </a:ext>
                        </a:extLst>
                      </p:cNvPr>
                      <p:cNvPicPr>
                        <a:picLocks noChangeAspect="1" noChangeArrowheads="1"/>
                      </p:cNvPicPr>
                      <p:nvPr/>
                    </p:nvPicPr>
                    <p:blipFill>
                      <a:blip r:embed="rId3"/>
                      <a:srcRect/>
                      <a:stretch>
                        <a:fillRect/>
                      </a:stretch>
                    </p:blipFill>
                    <p:spPr bwMode="auto">
                      <a:xfrm>
                        <a:off x="1781974" y="294764"/>
                        <a:ext cx="6129338"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 name="Group 8">
            <a:extLst>
              <a:ext uri="{FF2B5EF4-FFF2-40B4-BE49-F238E27FC236}">
                <a16:creationId xmlns:a16="http://schemas.microsoft.com/office/drawing/2014/main" id="{07CAD4DA-EAFA-D44D-2D31-115F9345F11E}"/>
              </a:ext>
            </a:extLst>
          </p:cNvPr>
          <p:cNvGrpSpPr/>
          <p:nvPr/>
        </p:nvGrpSpPr>
        <p:grpSpPr>
          <a:xfrm>
            <a:off x="390868" y="1729410"/>
            <a:ext cx="4023251" cy="4023251"/>
            <a:chOff x="390868" y="1729410"/>
            <a:chExt cx="4023251" cy="4023251"/>
          </a:xfrm>
        </p:grpSpPr>
        <p:pic>
          <p:nvPicPr>
            <p:cNvPr id="7" name="Picture 6" descr="A graph of a function&#10;&#10;Description automatically generated">
              <a:hlinkClick r:id="rId4"/>
              <a:extLst>
                <a:ext uri="{FF2B5EF4-FFF2-40B4-BE49-F238E27FC236}">
                  <a16:creationId xmlns:a16="http://schemas.microsoft.com/office/drawing/2014/main" id="{FC6FA958-4E52-5556-64D7-79BE46AD81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868" y="1729410"/>
              <a:ext cx="4023251" cy="4023251"/>
            </a:xfrm>
            <a:prstGeom prst="rect">
              <a:avLst/>
            </a:prstGeom>
          </p:spPr>
        </p:pic>
        <p:graphicFrame>
          <p:nvGraphicFramePr>
            <p:cNvPr id="8" name="Object 5">
              <a:extLst>
                <a:ext uri="{FF2B5EF4-FFF2-40B4-BE49-F238E27FC236}">
                  <a16:creationId xmlns:a16="http://schemas.microsoft.com/office/drawing/2014/main" id="{78953EC4-D94E-093E-1765-EECE416FBE53}"/>
                </a:ext>
              </a:extLst>
            </p:cNvPr>
            <p:cNvGraphicFramePr>
              <a:graphicFrameLocks noChangeAspect="1"/>
            </p:cNvGraphicFramePr>
            <p:nvPr>
              <p:extLst>
                <p:ext uri="{D42A27DB-BD31-4B8C-83A1-F6EECF244321}">
                  <p14:modId xmlns:p14="http://schemas.microsoft.com/office/powerpoint/2010/main" val="794540784"/>
                </p:ext>
              </p:extLst>
            </p:nvPr>
          </p:nvGraphicFramePr>
          <p:xfrm>
            <a:off x="3159069" y="1729410"/>
            <a:ext cx="1087437" cy="376238"/>
          </p:xfrm>
          <a:graphic>
            <a:graphicData uri="http://schemas.openxmlformats.org/presentationml/2006/ole">
              <mc:AlternateContent xmlns:mc="http://schemas.openxmlformats.org/markup-compatibility/2006">
                <mc:Choice xmlns:v="urn:schemas-microsoft-com:vml" Requires="v">
                  <p:oleObj name="Equation" r:id="rId6" imgW="583920" imgH="203040" progId="Equation.DSMT4">
                    <p:embed/>
                  </p:oleObj>
                </mc:Choice>
                <mc:Fallback>
                  <p:oleObj name="Equation" r:id="rId6" imgW="583920" imgH="203040" progId="Equation.DSMT4">
                    <p:embed/>
                    <p:pic>
                      <p:nvPicPr>
                        <p:cNvPr id="5" name="Object 5">
                          <a:extLst>
                            <a:ext uri="{FF2B5EF4-FFF2-40B4-BE49-F238E27FC236}">
                              <a16:creationId xmlns:a16="http://schemas.microsoft.com/office/drawing/2014/main" id="{388965D0-FF6C-30EE-B750-76078CE81F67}"/>
                            </a:ext>
                          </a:extLst>
                        </p:cNvPr>
                        <p:cNvPicPr>
                          <a:picLocks noChangeAspect="1" noChangeArrowheads="1"/>
                        </p:cNvPicPr>
                        <p:nvPr/>
                      </p:nvPicPr>
                      <p:blipFill>
                        <a:blip r:embed="rId7"/>
                        <a:srcRect/>
                        <a:stretch>
                          <a:fillRect/>
                        </a:stretch>
                      </p:blipFill>
                      <p:spPr bwMode="auto">
                        <a:xfrm>
                          <a:off x="3159069" y="1729410"/>
                          <a:ext cx="1087437" cy="376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0" name="Object 7">
            <a:extLst>
              <a:ext uri="{FF2B5EF4-FFF2-40B4-BE49-F238E27FC236}">
                <a16:creationId xmlns:a16="http://schemas.microsoft.com/office/drawing/2014/main" id="{F716154F-7861-1E87-E01D-34F42EF36E22}"/>
              </a:ext>
            </a:extLst>
          </p:cNvPr>
          <p:cNvGraphicFramePr>
            <a:graphicFrameLocks noChangeAspect="1"/>
          </p:cNvGraphicFramePr>
          <p:nvPr>
            <p:extLst>
              <p:ext uri="{D42A27DB-BD31-4B8C-83A1-F6EECF244321}">
                <p14:modId xmlns:p14="http://schemas.microsoft.com/office/powerpoint/2010/main" val="880710001"/>
              </p:ext>
            </p:extLst>
          </p:nvPr>
        </p:nvGraphicFramePr>
        <p:xfrm>
          <a:off x="5177916" y="2034885"/>
          <a:ext cx="1301750" cy="519545"/>
        </p:xfrm>
        <a:graphic>
          <a:graphicData uri="http://schemas.openxmlformats.org/presentationml/2006/ole">
            <mc:AlternateContent xmlns:mc="http://schemas.openxmlformats.org/markup-compatibility/2006">
              <mc:Choice xmlns:v="urn:schemas-microsoft-com:vml" Requires="v">
                <p:oleObj name="Equation" r:id="rId8" imgW="698500" imgH="279400" progId="Equation.DSMT4">
                  <p:embed/>
                </p:oleObj>
              </mc:Choice>
              <mc:Fallback>
                <p:oleObj name="Equation" r:id="rId8" imgW="698500" imgH="279400" progId="Equation.DSMT4">
                  <p:embed/>
                  <p:pic>
                    <p:nvPicPr>
                      <p:cNvPr id="6" name="Object 7">
                        <a:extLst>
                          <a:ext uri="{FF2B5EF4-FFF2-40B4-BE49-F238E27FC236}">
                            <a16:creationId xmlns:a16="http://schemas.microsoft.com/office/drawing/2014/main" id="{24B01CA9-297E-3B24-2275-826B77380CB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77916" y="2034885"/>
                        <a:ext cx="1301750" cy="5195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9">
            <a:extLst>
              <a:ext uri="{FF2B5EF4-FFF2-40B4-BE49-F238E27FC236}">
                <a16:creationId xmlns:a16="http://schemas.microsoft.com/office/drawing/2014/main" id="{18C4F3B4-AFC1-AE75-F716-3F5C6D26A5A3}"/>
              </a:ext>
            </a:extLst>
          </p:cNvPr>
          <p:cNvGraphicFramePr>
            <a:graphicFrameLocks noChangeAspect="1"/>
          </p:cNvGraphicFramePr>
          <p:nvPr>
            <p:extLst>
              <p:ext uri="{D42A27DB-BD31-4B8C-83A1-F6EECF244321}">
                <p14:modId xmlns:p14="http://schemas.microsoft.com/office/powerpoint/2010/main" val="281442752"/>
              </p:ext>
            </p:extLst>
          </p:nvPr>
        </p:nvGraphicFramePr>
        <p:xfrm>
          <a:off x="6479666" y="2062693"/>
          <a:ext cx="377851" cy="307005"/>
        </p:xfrm>
        <a:graphic>
          <a:graphicData uri="http://schemas.openxmlformats.org/presentationml/2006/ole">
            <mc:AlternateContent xmlns:mc="http://schemas.openxmlformats.org/markup-compatibility/2006">
              <mc:Choice xmlns:v="urn:schemas-microsoft-com:vml" Requires="v">
                <p:oleObj name="Equation" r:id="rId10" imgW="203024" imgH="164957" progId="Equation.DSMT4">
                  <p:embed/>
                </p:oleObj>
              </mc:Choice>
              <mc:Fallback>
                <p:oleObj name="Equation" r:id="rId10" imgW="203024" imgH="164957" progId="Equation.DSMT4">
                  <p:embed/>
                  <p:pic>
                    <p:nvPicPr>
                      <p:cNvPr id="7" name="Object 9">
                        <a:extLst>
                          <a:ext uri="{FF2B5EF4-FFF2-40B4-BE49-F238E27FC236}">
                            <a16:creationId xmlns:a16="http://schemas.microsoft.com/office/drawing/2014/main" id="{5D1DEC93-62CD-2988-82B7-B74CA8A734E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79666" y="2062693"/>
                        <a:ext cx="377851" cy="3070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Text Box 10">
            <a:extLst>
              <a:ext uri="{FF2B5EF4-FFF2-40B4-BE49-F238E27FC236}">
                <a16:creationId xmlns:a16="http://schemas.microsoft.com/office/drawing/2014/main" id="{83329F9A-D1ED-3250-3B15-F8B13464BED5}"/>
              </a:ext>
            </a:extLst>
          </p:cNvPr>
          <p:cNvSpPr txBox="1">
            <a:spLocks noChangeArrowheads="1"/>
          </p:cNvSpPr>
          <p:nvPr/>
        </p:nvSpPr>
        <p:spPr bwMode="auto">
          <a:xfrm>
            <a:off x="4893504" y="1532777"/>
            <a:ext cx="229582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200" u="sng" dirty="0">
                <a:latin typeface="Times New Roman" panose="02020603050405020304" pitchFamily="18" charset="0"/>
              </a:rPr>
              <a:t>Limit from the left</a:t>
            </a:r>
          </a:p>
        </p:txBody>
      </p:sp>
      <p:sp>
        <p:nvSpPr>
          <p:cNvPr id="13" name="Text Box 11">
            <a:extLst>
              <a:ext uri="{FF2B5EF4-FFF2-40B4-BE49-F238E27FC236}">
                <a16:creationId xmlns:a16="http://schemas.microsoft.com/office/drawing/2014/main" id="{93C09FD7-8797-34EE-AFF2-461EB1DE95C7}"/>
              </a:ext>
            </a:extLst>
          </p:cNvPr>
          <p:cNvSpPr txBox="1">
            <a:spLocks noChangeArrowheads="1"/>
          </p:cNvSpPr>
          <p:nvPr/>
        </p:nvSpPr>
        <p:spPr bwMode="auto">
          <a:xfrm>
            <a:off x="4869541" y="3562380"/>
            <a:ext cx="245291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200" u="sng" dirty="0">
                <a:latin typeface="Times New Roman" panose="02020603050405020304" pitchFamily="18" charset="0"/>
              </a:rPr>
              <a:t>Limit from the right</a:t>
            </a:r>
          </a:p>
        </p:txBody>
      </p:sp>
      <p:graphicFrame>
        <p:nvGraphicFramePr>
          <p:cNvPr id="14" name="Object 12">
            <a:extLst>
              <a:ext uri="{FF2B5EF4-FFF2-40B4-BE49-F238E27FC236}">
                <a16:creationId xmlns:a16="http://schemas.microsoft.com/office/drawing/2014/main" id="{07D669CD-E0E7-0DEB-3DAA-104427FC5FB5}"/>
              </a:ext>
            </a:extLst>
          </p:cNvPr>
          <p:cNvGraphicFramePr>
            <a:graphicFrameLocks noChangeAspect="1"/>
          </p:cNvGraphicFramePr>
          <p:nvPr>
            <p:extLst>
              <p:ext uri="{D42A27DB-BD31-4B8C-83A1-F6EECF244321}">
                <p14:modId xmlns:p14="http://schemas.microsoft.com/office/powerpoint/2010/main" val="3349197373"/>
              </p:ext>
            </p:extLst>
          </p:nvPr>
        </p:nvGraphicFramePr>
        <p:xfrm>
          <a:off x="5210155" y="4067514"/>
          <a:ext cx="1301750" cy="519545"/>
        </p:xfrm>
        <a:graphic>
          <a:graphicData uri="http://schemas.openxmlformats.org/presentationml/2006/ole">
            <mc:AlternateContent xmlns:mc="http://schemas.openxmlformats.org/markup-compatibility/2006">
              <mc:Choice xmlns:v="urn:schemas-microsoft-com:vml" Requires="v">
                <p:oleObj name="Equation" r:id="rId12" imgW="698500" imgH="279400" progId="Equation.DSMT4">
                  <p:embed/>
                </p:oleObj>
              </mc:Choice>
              <mc:Fallback>
                <p:oleObj name="Equation" r:id="rId12" imgW="698500" imgH="279400" progId="Equation.DSMT4">
                  <p:embed/>
                  <p:pic>
                    <p:nvPicPr>
                      <p:cNvPr id="10" name="Object 12">
                        <a:extLst>
                          <a:ext uri="{FF2B5EF4-FFF2-40B4-BE49-F238E27FC236}">
                            <a16:creationId xmlns:a16="http://schemas.microsoft.com/office/drawing/2014/main" id="{EF5A00F9-91C6-4BC8-C3C8-AAAB334C34C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10155" y="4067514"/>
                        <a:ext cx="1301750" cy="5195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13">
            <a:extLst>
              <a:ext uri="{FF2B5EF4-FFF2-40B4-BE49-F238E27FC236}">
                <a16:creationId xmlns:a16="http://schemas.microsoft.com/office/drawing/2014/main" id="{AA028981-A713-01AF-D93C-28E46454776A}"/>
              </a:ext>
            </a:extLst>
          </p:cNvPr>
          <p:cNvGraphicFramePr>
            <a:graphicFrameLocks noChangeAspect="1"/>
          </p:cNvGraphicFramePr>
          <p:nvPr>
            <p:extLst>
              <p:ext uri="{D42A27DB-BD31-4B8C-83A1-F6EECF244321}">
                <p14:modId xmlns:p14="http://schemas.microsoft.com/office/powerpoint/2010/main" val="1004341600"/>
              </p:ext>
            </p:extLst>
          </p:nvPr>
        </p:nvGraphicFramePr>
        <p:xfrm>
          <a:off x="6502479" y="4107617"/>
          <a:ext cx="236157" cy="330620"/>
        </p:xfrm>
        <a:graphic>
          <a:graphicData uri="http://schemas.openxmlformats.org/presentationml/2006/ole">
            <mc:AlternateContent xmlns:mc="http://schemas.openxmlformats.org/markup-compatibility/2006">
              <mc:Choice xmlns:v="urn:schemas-microsoft-com:vml" Requires="v">
                <p:oleObj name="Equation" r:id="rId14" imgW="126725" imgH="177415" progId="Equation.DSMT4">
                  <p:embed/>
                </p:oleObj>
              </mc:Choice>
              <mc:Fallback>
                <p:oleObj name="Equation" r:id="rId14" imgW="126725" imgH="177415" progId="Equation.DSMT4">
                  <p:embed/>
                  <p:pic>
                    <p:nvPicPr>
                      <p:cNvPr id="11" name="Object 13">
                        <a:extLst>
                          <a:ext uri="{FF2B5EF4-FFF2-40B4-BE49-F238E27FC236}">
                            <a16:creationId xmlns:a16="http://schemas.microsoft.com/office/drawing/2014/main" id="{F6DACBB6-0E90-A0B1-40C5-C016B0D0887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02479" y="4107617"/>
                        <a:ext cx="236157" cy="330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 name="Text Box 14">
            <a:extLst>
              <a:ext uri="{FF2B5EF4-FFF2-40B4-BE49-F238E27FC236}">
                <a16:creationId xmlns:a16="http://schemas.microsoft.com/office/drawing/2014/main" id="{3F8C605C-C4A3-9661-E5C7-49C88CDFDC99}"/>
              </a:ext>
            </a:extLst>
          </p:cNvPr>
          <p:cNvSpPr txBox="1">
            <a:spLocks noChangeArrowheads="1"/>
          </p:cNvSpPr>
          <p:nvPr/>
        </p:nvSpPr>
        <p:spPr bwMode="auto">
          <a:xfrm>
            <a:off x="4869541" y="5661492"/>
            <a:ext cx="2908168" cy="707886"/>
          </a:xfrm>
          <a:prstGeom prst="rect">
            <a:avLst/>
          </a:prstGeom>
          <a:solidFill>
            <a:srgbClr val="33CCCC"/>
          </a:solidFill>
          <a:ln w="12700">
            <a:solidFill>
              <a:schemeClr val="tx1"/>
            </a:solidFill>
            <a:miter lim="800000"/>
            <a:headEnd/>
            <a:tailEnd/>
          </a:ln>
          <a:effectLst>
            <a:outerShdw blurRad="50800" dist="101600" dir="2700000" algn="tl" rotWithShape="0">
              <a:prstClr val="black">
                <a:alpha val="40000"/>
              </a:prstClr>
            </a:outerShdw>
          </a:effectLst>
        </p:spPr>
        <p:txBody>
          <a:bodyPr wrap="none">
            <a:spAutoFit/>
          </a:bodyPr>
          <a:lstStyle/>
          <a:p>
            <a:pPr eaLnBrk="1" hangingPunct="1">
              <a:defRPr/>
            </a:pPr>
            <a:r>
              <a:rPr lang="en-US" sz="2000">
                <a:latin typeface="Times New Roman" pitchFamily="64" charset="0"/>
              </a:rPr>
              <a:t>These are called one-sided</a:t>
            </a:r>
          </a:p>
          <a:p>
            <a:pPr eaLnBrk="1" hangingPunct="1">
              <a:defRPr/>
            </a:pPr>
            <a:r>
              <a:rPr lang="en-US" sz="2000">
                <a:latin typeface="Times New Roman" pitchFamily="64" charset="0"/>
              </a:rPr>
              <a:t>or directional limits.</a:t>
            </a:r>
          </a:p>
        </p:txBody>
      </p:sp>
      <p:graphicFrame>
        <p:nvGraphicFramePr>
          <p:cNvPr id="17" name="Object 15">
            <a:extLst>
              <a:ext uri="{FF2B5EF4-FFF2-40B4-BE49-F238E27FC236}">
                <a16:creationId xmlns:a16="http://schemas.microsoft.com/office/drawing/2014/main" id="{396B092B-791C-35F0-6ACA-2CCBD2CAA1B8}"/>
              </a:ext>
            </a:extLst>
          </p:cNvPr>
          <p:cNvGraphicFramePr>
            <a:graphicFrameLocks noChangeAspect="1"/>
          </p:cNvGraphicFramePr>
          <p:nvPr>
            <p:extLst>
              <p:ext uri="{D42A27DB-BD31-4B8C-83A1-F6EECF244321}">
                <p14:modId xmlns:p14="http://schemas.microsoft.com/office/powerpoint/2010/main" val="2433819731"/>
              </p:ext>
            </p:extLst>
          </p:nvPr>
        </p:nvGraphicFramePr>
        <p:xfrm>
          <a:off x="1160635" y="6015435"/>
          <a:ext cx="2483716" cy="519545"/>
        </p:xfrm>
        <a:graphic>
          <a:graphicData uri="http://schemas.openxmlformats.org/presentationml/2006/ole">
            <mc:AlternateContent xmlns:mc="http://schemas.openxmlformats.org/markup-compatibility/2006">
              <mc:Choice xmlns:v="urn:schemas-microsoft-com:vml" Requires="v">
                <p:oleObj name="Equation" r:id="rId16" imgW="1333500" imgH="279400" progId="Equation.DSMT4">
                  <p:embed/>
                </p:oleObj>
              </mc:Choice>
              <mc:Fallback>
                <p:oleObj name="Equation" r:id="rId16" imgW="1333500" imgH="279400" progId="Equation.DSMT4">
                  <p:embed/>
                  <p:pic>
                    <p:nvPicPr>
                      <p:cNvPr id="13" name="Object 15">
                        <a:extLst>
                          <a:ext uri="{FF2B5EF4-FFF2-40B4-BE49-F238E27FC236}">
                            <a16:creationId xmlns:a16="http://schemas.microsoft.com/office/drawing/2014/main" id="{AB76AC87-683B-BB9C-AEF8-32B7F9BDE18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60635" y="6015435"/>
                        <a:ext cx="2483716" cy="5195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Line 18">
            <a:extLst>
              <a:ext uri="{FF2B5EF4-FFF2-40B4-BE49-F238E27FC236}">
                <a16:creationId xmlns:a16="http://schemas.microsoft.com/office/drawing/2014/main" id="{A21B64CF-239A-CC74-61E4-160AC6A7578F}"/>
              </a:ext>
            </a:extLst>
          </p:cNvPr>
          <p:cNvSpPr>
            <a:spLocks noChangeShapeType="1"/>
          </p:cNvSpPr>
          <p:nvPr/>
        </p:nvSpPr>
        <p:spPr bwMode="auto">
          <a:xfrm flipH="1" flipV="1">
            <a:off x="5574436" y="2447030"/>
            <a:ext cx="228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Text Box 19">
            <a:extLst>
              <a:ext uri="{FF2B5EF4-FFF2-40B4-BE49-F238E27FC236}">
                <a16:creationId xmlns:a16="http://schemas.microsoft.com/office/drawing/2014/main" id="{D59FE16B-69B3-306C-CC45-563E3817FA46}"/>
              </a:ext>
            </a:extLst>
          </p:cNvPr>
          <p:cNvSpPr txBox="1">
            <a:spLocks noChangeArrowheads="1"/>
          </p:cNvSpPr>
          <p:nvPr/>
        </p:nvSpPr>
        <p:spPr bwMode="auto">
          <a:xfrm>
            <a:off x="5726836" y="2918518"/>
            <a:ext cx="1377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latin typeface="Times New Roman" panose="02020603050405020304" pitchFamily="18" charset="0"/>
              </a:rPr>
              <a:t>From the left</a:t>
            </a:r>
          </a:p>
        </p:txBody>
      </p:sp>
      <p:sp>
        <p:nvSpPr>
          <p:cNvPr id="20" name="Line 20">
            <a:extLst>
              <a:ext uri="{FF2B5EF4-FFF2-40B4-BE49-F238E27FC236}">
                <a16:creationId xmlns:a16="http://schemas.microsoft.com/office/drawing/2014/main" id="{6355AEEA-C673-2D9C-8681-72A0ECEDE534}"/>
              </a:ext>
            </a:extLst>
          </p:cNvPr>
          <p:cNvSpPr>
            <a:spLocks noChangeShapeType="1"/>
          </p:cNvSpPr>
          <p:nvPr/>
        </p:nvSpPr>
        <p:spPr bwMode="auto">
          <a:xfrm flipH="1" flipV="1">
            <a:off x="5612832" y="4492151"/>
            <a:ext cx="228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 name="Text Box 21">
            <a:extLst>
              <a:ext uri="{FF2B5EF4-FFF2-40B4-BE49-F238E27FC236}">
                <a16:creationId xmlns:a16="http://schemas.microsoft.com/office/drawing/2014/main" id="{B1100D34-6C81-13F9-0D9E-BE23374E5915}"/>
              </a:ext>
            </a:extLst>
          </p:cNvPr>
          <p:cNvSpPr txBox="1">
            <a:spLocks noChangeArrowheads="1"/>
          </p:cNvSpPr>
          <p:nvPr/>
        </p:nvSpPr>
        <p:spPr bwMode="auto">
          <a:xfrm>
            <a:off x="5765232" y="4963639"/>
            <a:ext cx="1504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latin typeface="Times New Roman" panose="02020603050405020304" pitchFamily="18" charset="0"/>
              </a:rPr>
              <a:t>From the right</a:t>
            </a:r>
          </a:p>
        </p:txBody>
      </p:sp>
      <p:cxnSp>
        <p:nvCxnSpPr>
          <p:cNvPr id="22" name="Straight Connector 21">
            <a:extLst>
              <a:ext uri="{FF2B5EF4-FFF2-40B4-BE49-F238E27FC236}">
                <a16:creationId xmlns:a16="http://schemas.microsoft.com/office/drawing/2014/main" id="{8A513ED6-B7B3-DD08-98BA-F25104D108EC}"/>
              </a:ext>
            </a:extLst>
          </p:cNvPr>
          <p:cNvCxnSpPr>
            <a:cxnSpLocks/>
          </p:cNvCxnSpPr>
          <p:nvPr/>
        </p:nvCxnSpPr>
        <p:spPr>
          <a:xfrm>
            <a:off x="8253721" y="934402"/>
            <a:ext cx="0" cy="5649223"/>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24" name="Object 5">
            <a:extLst>
              <a:ext uri="{FF2B5EF4-FFF2-40B4-BE49-F238E27FC236}">
                <a16:creationId xmlns:a16="http://schemas.microsoft.com/office/drawing/2014/main" id="{FE08E000-60A8-F550-AFC3-D394D440C3E5}"/>
              </a:ext>
            </a:extLst>
          </p:cNvPr>
          <p:cNvGraphicFramePr>
            <a:graphicFrameLocks noChangeAspect="1"/>
          </p:cNvGraphicFramePr>
          <p:nvPr>
            <p:extLst>
              <p:ext uri="{D42A27DB-BD31-4B8C-83A1-F6EECF244321}">
                <p14:modId xmlns:p14="http://schemas.microsoft.com/office/powerpoint/2010/main" val="42331357"/>
              </p:ext>
            </p:extLst>
          </p:nvPr>
        </p:nvGraphicFramePr>
        <p:xfrm>
          <a:off x="8467271" y="1029092"/>
          <a:ext cx="2628035" cy="945284"/>
        </p:xfrm>
        <a:graphic>
          <a:graphicData uri="http://schemas.openxmlformats.org/presentationml/2006/ole">
            <mc:AlternateContent xmlns:mc="http://schemas.openxmlformats.org/markup-compatibility/2006">
              <mc:Choice xmlns:v="urn:schemas-microsoft-com:vml" Requires="v">
                <p:oleObj name="Equation" r:id="rId18" imgW="1409700" imgH="508000" progId="Equation.DSMT4">
                  <p:embed/>
                </p:oleObj>
              </mc:Choice>
              <mc:Fallback>
                <p:oleObj name="Equation" r:id="rId18" imgW="1409700" imgH="508000" progId="Equation.DSMT4">
                  <p:embed/>
                  <p:pic>
                    <p:nvPicPr>
                      <p:cNvPr id="3" name="Object 5">
                        <a:extLst>
                          <a:ext uri="{FF2B5EF4-FFF2-40B4-BE49-F238E27FC236}">
                            <a16:creationId xmlns:a16="http://schemas.microsoft.com/office/drawing/2014/main" id="{9AAD7CF2-962E-1950-55AB-BD3ED6CB7B3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467271" y="1029092"/>
                        <a:ext cx="2628035" cy="945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 name="Object 12">
            <a:extLst>
              <a:ext uri="{FF2B5EF4-FFF2-40B4-BE49-F238E27FC236}">
                <a16:creationId xmlns:a16="http://schemas.microsoft.com/office/drawing/2014/main" id="{F23490C4-69D9-F023-D9EA-BFB96318F066}"/>
              </a:ext>
            </a:extLst>
          </p:cNvPr>
          <p:cNvGraphicFramePr>
            <a:graphicFrameLocks noChangeAspect="1"/>
          </p:cNvGraphicFramePr>
          <p:nvPr>
            <p:extLst>
              <p:ext uri="{D42A27DB-BD31-4B8C-83A1-F6EECF244321}">
                <p14:modId xmlns:p14="http://schemas.microsoft.com/office/powerpoint/2010/main" val="2703248741"/>
              </p:ext>
            </p:extLst>
          </p:nvPr>
        </p:nvGraphicFramePr>
        <p:xfrm>
          <a:off x="8490051" y="2119653"/>
          <a:ext cx="3216853" cy="897659"/>
        </p:xfrm>
        <a:graphic>
          <a:graphicData uri="http://schemas.openxmlformats.org/presentationml/2006/ole">
            <mc:AlternateContent xmlns:mc="http://schemas.openxmlformats.org/markup-compatibility/2006">
              <mc:Choice xmlns:v="urn:schemas-microsoft-com:vml" Requires="v">
                <p:oleObj name="Equation" r:id="rId20" imgW="1726451" imgH="482391" progId="Equation.DSMT4">
                  <p:embed/>
                </p:oleObj>
              </mc:Choice>
              <mc:Fallback>
                <p:oleObj name="Equation" r:id="rId20" imgW="1726451" imgH="482391" progId="Equation.DSMT4">
                  <p:embed/>
                  <p:pic>
                    <p:nvPicPr>
                      <p:cNvPr id="4" name="Object 12">
                        <a:extLst>
                          <a:ext uri="{FF2B5EF4-FFF2-40B4-BE49-F238E27FC236}">
                            <a16:creationId xmlns:a16="http://schemas.microsoft.com/office/drawing/2014/main" id="{4DEE3FEE-085F-9E93-73CD-BA311CEDF107}"/>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490051" y="2119653"/>
                        <a:ext cx="3216853" cy="8976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 name="Object 13">
            <a:extLst>
              <a:ext uri="{FF2B5EF4-FFF2-40B4-BE49-F238E27FC236}">
                <a16:creationId xmlns:a16="http://schemas.microsoft.com/office/drawing/2014/main" id="{D74F7979-7681-65F8-7F25-420DFA3523C2}"/>
              </a:ext>
            </a:extLst>
          </p:cNvPr>
          <p:cNvGraphicFramePr>
            <a:graphicFrameLocks noChangeAspect="1"/>
          </p:cNvGraphicFramePr>
          <p:nvPr>
            <p:extLst>
              <p:ext uri="{D42A27DB-BD31-4B8C-83A1-F6EECF244321}">
                <p14:modId xmlns:p14="http://schemas.microsoft.com/office/powerpoint/2010/main" val="4204828215"/>
              </p:ext>
            </p:extLst>
          </p:nvPr>
        </p:nvGraphicFramePr>
        <p:xfrm>
          <a:off x="8550924" y="3301397"/>
          <a:ext cx="3264477" cy="1749136"/>
        </p:xfrm>
        <a:graphic>
          <a:graphicData uri="http://schemas.openxmlformats.org/presentationml/2006/ole">
            <mc:AlternateContent xmlns:mc="http://schemas.openxmlformats.org/markup-compatibility/2006">
              <mc:Choice xmlns:v="urn:schemas-microsoft-com:vml" Requires="v">
                <p:oleObj name="Equation" r:id="rId22" imgW="1752600" imgH="939800" progId="Equation.DSMT4">
                  <p:embed/>
                </p:oleObj>
              </mc:Choice>
              <mc:Fallback>
                <p:oleObj name="Equation" r:id="rId22" imgW="1752600" imgH="939800" progId="Equation.DSMT4">
                  <p:embed/>
                  <p:pic>
                    <p:nvPicPr>
                      <p:cNvPr id="5" name="Object 13">
                        <a:extLst>
                          <a:ext uri="{FF2B5EF4-FFF2-40B4-BE49-F238E27FC236}">
                            <a16:creationId xmlns:a16="http://schemas.microsoft.com/office/drawing/2014/main" id="{354E2970-EA41-288B-FC73-8B0ACA617B4A}"/>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550924" y="3301397"/>
                        <a:ext cx="3264477" cy="17491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0594431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dissolve">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dissolve">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dissolv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dissolv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nodeType="click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dissolve">
                                      <p:cBhvr>
                                        <p:cTn id="73" dur="500"/>
                                        <p:tgtEl>
                                          <p:spTgt spid="20"/>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nodeType="click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dissolve">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nodeType="click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dissolve">
                                      <p:cBhvr>
                                        <p:cTn id="83" dur="500"/>
                                        <p:tgtEl>
                                          <p:spTgt spid="15"/>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nodeType="click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dissolve">
                                      <p:cBhvr>
                                        <p:cTn id="88" dur="500"/>
                                        <p:tgtEl>
                                          <p:spTgt spid="16"/>
                                        </p:tgtEl>
                                      </p:cBhvr>
                                    </p:animEffect>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nodeType="click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37" presetClass="entr" presetSubtype="0" fill="hold" nodeType="clickEffect">
                                  <p:stCondLst>
                                    <p:cond delay="0"/>
                                  </p:stCondLst>
                                  <p:childTnLst>
                                    <p:set>
                                      <p:cBhvr>
                                        <p:cTn id="99" dur="1" fill="hold">
                                          <p:stCondLst>
                                            <p:cond delay="0"/>
                                          </p:stCondLst>
                                        </p:cTn>
                                        <p:tgtEl>
                                          <p:spTgt spid="24"/>
                                        </p:tgtEl>
                                        <p:attrNameLst>
                                          <p:attrName>style.visibility</p:attrName>
                                        </p:attrNameLst>
                                      </p:cBhvr>
                                      <p:to>
                                        <p:strVal val="visible"/>
                                      </p:to>
                                    </p:set>
                                    <p:animEffect transition="in" filter="fade">
                                      <p:cBhvr>
                                        <p:cTn id="100" dur="1000"/>
                                        <p:tgtEl>
                                          <p:spTgt spid="24"/>
                                        </p:tgtEl>
                                      </p:cBhvr>
                                    </p:animEffect>
                                    <p:anim calcmode="lin" valueType="num">
                                      <p:cBhvr>
                                        <p:cTn id="101" dur="1000" fill="hold"/>
                                        <p:tgtEl>
                                          <p:spTgt spid="24"/>
                                        </p:tgtEl>
                                        <p:attrNameLst>
                                          <p:attrName>ppt_x</p:attrName>
                                        </p:attrNameLst>
                                      </p:cBhvr>
                                      <p:tavLst>
                                        <p:tav tm="0">
                                          <p:val>
                                            <p:strVal val="#ppt_x"/>
                                          </p:val>
                                        </p:tav>
                                        <p:tav tm="100000">
                                          <p:val>
                                            <p:strVal val="#ppt_x"/>
                                          </p:val>
                                        </p:tav>
                                      </p:tavLst>
                                    </p:anim>
                                    <p:anim calcmode="lin" valueType="num">
                                      <p:cBhvr>
                                        <p:cTn id="102" dur="900" decel="100000" fill="hold"/>
                                        <p:tgtEl>
                                          <p:spTgt spid="24"/>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9" presetClass="entr" presetSubtype="0" fill="hold" nodeType="clickEffect">
                                  <p:stCondLst>
                                    <p:cond delay="0"/>
                                  </p:stCondLst>
                                  <p:childTnLst>
                                    <p:set>
                                      <p:cBhvr>
                                        <p:cTn id="107" dur="1" fill="hold">
                                          <p:stCondLst>
                                            <p:cond delay="0"/>
                                          </p:stCondLst>
                                        </p:cTn>
                                        <p:tgtEl>
                                          <p:spTgt spid="25"/>
                                        </p:tgtEl>
                                        <p:attrNameLst>
                                          <p:attrName>style.visibility</p:attrName>
                                        </p:attrNameLst>
                                      </p:cBhvr>
                                      <p:to>
                                        <p:strVal val="visible"/>
                                      </p:to>
                                    </p:set>
                                    <p:animEffect transition="in" filter="dissolve">
                                      <p:cBhvr>
                                        <p:cTn id="108" dur="500"/>
                                        <p:tgtEl>
                                          <p:spTgt spid="25"/>
                                        </p:tgtEl>
                                      </p:cBhvr>
                                    </p:animEffect>
                                  </p:childTnLst>
                                </p:cTn>
                              </p:par>
                            </p:childTnLst>
                          </p:cTn>
                        </p:par>
                      </p:childTnLst>
                    </p:cTn>
                  </p:par>
                  <p:par>
                    <p:cTn id="109" fill="hold">
                      <p:stCondLst>
                        <p:cond delay="indefinite"/>
                      </p:stCondLst>
                      <p:childTnLst>
                        <p:par>
                          <p:cTn id="110" fill="hold">
                            <p:stCondLst>
                              <p:cond delay="0"/>
                            </p:stCondLst>
                            <p:childTnLst>
                              <p:par>
                                <p:cTn id="111" presetID="37" presetClass="entr" presetSubtype="0" fill="hold" nodeType="clickEffect">
                                  <p:stCondLst>
                                    <p:cond delay="0"/>
                                  </p:stCondLst>
                                  <p:childTnLst>
                                    <p:set>
                                      <p:cBhvr>
                                        <p:cTn id="112" dur="1" fill="hold">
                                          <p:stCondLst>
                                            <p:cond delay="0"/>
                                          </p:stCondLst>
                                        </p:cTn>
                                        <p:tgtEl>
                                          <p:spTgt spid="26"/>
                                        </p:tgtEl>
                                        <p:attrNameLst>
                                          <p:attrName>style.visibility</p:attrName>
                                        </p:attrNameLst>
                                      </p:cBhvr>
                                      <p:to>
                                        <p:strVal val="visible"/>
                                      </p:to>
                                    </p:set>
                                    <p:animEffect transition="in" filter="fade">
                                      <p:cBhvr>
                                        <p:cTn id="113" dur="1000"/>
                                        <p:tgtEl>
                                          <p:spTgt spid="26"/>
                                        </p:tgtEl>
                                      </p:cBhvr>
                                    </p:animEffect>
                                    <p:anim calcmode="lin" valueType="num">
                                      <p:cBhvr>
                                        <p:cTn id="114" dur="1000" fill="hold"/>
                                        <p:tgtEl>
                                          <p:spTgt spid="26"/>
                                        </p:tgtEl>
                                        <p:attrNameLst>
                                          <p:attrName>ppt_x</p:attrName>
                                        </p:attrNameLst>
                                      </p:cBhvr>
                                      <p:tavLst>
                                        <p:tav tm="0">
                                          <p:val>
                                            <p:strVal val="#ppt_x"/>
                                          </p:val>
                                        </p:tav>
                                        <p:tav tm="100000">
                                          <p:val>
                                            <p:strVal val="#ppt_x"/>
                                          </p:val>
                                        </p:tav>
                                      </p:tavLst>
                                    </p:anim>
                                    <p:anim calcmode="lin" valueType="num">
                                      <p:cBhvr>
                                        <p:cTn id="115" dur="900" decel="100000" fill="hold"/>
                                        <p:tgtEl>
                                          <p:spTgt spid="26"/>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2" grpId="0"/>
      <p:bldP spid="13" grpId="0"/>
      <p:bldP spid="16" grpId="0" animBg="1"/>
      <p:bldP spid="19"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FE47CE0-840F-C13C-0A91-DEAE74CFF36F}"/>
              </a:ext>
            </a:extLst>
          </p:cNvPr>
          <p:cNvPicPr>
            <a:picLocks noChangeAspect="1"/>
          </p:cNvPicPr>
          <p:nvPr/>
        </p:nvPicPr>
        <p:blipFill>
          <a:blip r:embed="rId2"/>
          <a:stretch>
            <a:fillRect/>
          </a:stretch>
        </p:blipFill>
        <p:spPr>
          <a:xfrm>
            <a:off x="1873146" y="182599"/>
            <a:ext cx="8445707" cy="3822926"/>
          </a:xfrm>
          <a:prstGeom prst="rect">
            <a:avLst/>
          </a:prstGeom>
        </p:spPr>
      </p:pic>
      <p:pic>
        <p:nvPicPr>
          <p:cNvPr id="6" name="Picture 5">
            <a:extLst>
              <a:ext uri="{FF2B5EF4-FFF2-40B4-BE49-F238E27FC236}">
                <a16:creationId xmlns:a16="http://schemas.microsoft.com/office/drawing/2014/main" id="{3792BE16-A924-7102-C4B6-7632244B33D2}"/>
              </a:ext>
            </a:extLst>
          </p:cNvPr>
          <p:cNvPicPr>
            <a:picLocks noChangeAspect="1"/>
          </p:cNvPicPr>
          <p:nvPr/>
        </p:nvPicPr>
        <p:blipFill>
          <a:blip r:embed="rId3"/>
          <a:stretch>
            <a:fillRect/>
          </a:stretch>
        </p:blipFill>
        <p:spPr>
          <a:xfrm>
            <a:off x="2197772" y="4049477"/>
            <a:ext cx="7723667" cy="2625924"/>
          </a:xfrm>
          <a:prstGeom prst="rect">
            <a:avLst/>
          </a:prstGeom>
        </p:spPr>
      </p:pic>
      <p:pic>
        <p:nvPicPr>
          <p:cNvPr id="8" name="Picture 7">
            <a:extLst>
              <a:ext uri="{FF2B5EF4-FFF2-40B4-BE49-F238E27FC236}">
                <a16:creationId xmlns:a16="http://schemas.microsoft.com/office/drawing/2014/main" id="{BA590C0A-7FA4-0B01-18A0-6FC4FD995577}"/>
              </a:ext>
            </a:extLst>
          </p:cNvPr>
          <p:cNvPicPr>
            <a:picLocks noChangeAspect="1"/>
          </p:cNvPicPr>
          <p:nvPr/>
        </p:nvPicPr>
        <p:blipFill>
          <a:blip r:embed="rId4"/>
          <a:stretch>
            <a:fillRect/>
          </a:stretch>
        </p:blipFill>
        <p:spPr>
          <a:xfrm>
            <a:off x="2075598" y="1273080"/>
            <a:ext cx="7956487" cy="897797"/>
          </a:xfrm>
          <a:prstGeom prst="rect">
            <a:avLst/>
          </a:prstGeom>
        </p:spPr>
      </p:pic>
      <p:pic>
        <p:nvPicPr>
          <p:cNvPr id="10" name="Picture 9">
            <a:extLst>
              <a:ext uri="{FF2B5EF4-FFF2-40B4-BE49-F238E27FC236}">
                <a16:creationId xmlns:a16="http://schemas.microsoft.com/office/drawing/2014/main" id="{A5599ED5-EBCC-9E7A-BCDB-FD5382373966}"/>
              </a:ext>
            </a:extLst>
          </p:cNvPr>
          <p:cNvPicPr>
            <a:picLocks noChangeAspect="1"/>
          </p:cNvPicPr>
          <p:nvPr/>
        </p:nvPicPr>
        <p:blipFill>
          <a:blip r:embed="rId4"/>
          <a:stretch>
            <a:fillRect/>
          </a:stretch>
        </p:blipFill>
        <p:spPr>
          <a:xfrm>
            <a:off x="2378206" y="2199849"/>
            <a:ext cx="4680435" cy="712900"/>
          </a:xfrm>
          <a:prstGeom prst="rect">
            <a:avLst/>
          </a:prstGeom>
        </p:spPr>
      </p:pic>
      <p:pic>
        <p:nvPicPr>
          <p:cNvPr id="11" name="Picture 10">
            <a:extLst>
              <a:ext uri="{FF2B5EF4-FFF2-40B4-BE49-F238E27FC236}">
                <a16:creationId xmlns:a16="http://schemas.microsoft.com/office/drawing/2014/main" id="{03DCBB2E-9375-4535-BCD7-F2D14B8D15D8}"/>
              </a:ext>
            </a:extLst>
          </p:cNvPr>
          <p:cNvPicPr>
            <a:picLocks noChangeAspect="1"/>
          </p:cNvPicPr>
          <p:nvPr/>
        </p:nvPicPr>
        <p:blipFill>
          <a:blip r:embed="rId4"/>
          <a:stretch>
            <a:fillRect/>
          </a:stretch>
        </p:blipFill>
        <p:spPr>
          <a:xfrm>
            <a:off x="1964952" y="2935493"/>
            <a:ext cx="8152654" cy="897797"/>
          </a:xfrm>
          <a:prstGeom prst="rect">
            <a:avLst/>
          </a:prstGeom>
        </p:spPr>
      </p:pic>
      <p:pic>
        <p:nvPicPr>
          <p:cNvPr id="12" name="Picture 11">
            <a:extLst>
              <a:ext uri="{FF2B5EF4-FFF2-40B4-BE49-F238E27FC236}">
                <a16:creationId xmlns:a16="http://schemas.microsoft.com/office/drawing/2014/main" id="{C1D3E958-A111-E491-83AF-F61B3F752DF1}"/>
              </a:ext>
            </a:extLst>
          </p:cNvPr>
          <p:cNvPicPr>
            <a:picLocks noChangeAspect="1"/>
          </p:cNvPicPr>
          <p:nvPr/>
        </p:nvPicPr>
        <p:blipFill>
          <a:blip r:embed="rId4"/>
          <a:stretch>
            <a:fillRect/>
          </a:stretch>
        </p:blipFill>
        <p:spPr>
          <a:xfrm>
            <a:off x="2885839" y="6104770"/>
            <a:ext cx="2067709" cy="570630"/>
          </a:xfrm>
          <a:prstGeom prst="rect">
            <a:avLst/>
          </a:prstGeom>
        </p:spPr>
      </p:pic>
      <p:pic>
        <p:nvPicPr>
          <p:cNvPr id="13" name="Picture 12">
            <a:extLst>
              <a:ext uri="{FF2B5EF4-FFF2-40B4-BE49-F238E27FC236}">
                <a16:creationId xmlns:a16="http://schemas.microsoft.com/office/drawing/2014/main" id="{92DAEF9A-6DE2-D165-F3C0-2B375A2C309F}"/>
              </a:ext>
            </a:extLst>
          </p:cNvPr>
          <p:cNvPicPr>
            <a:picLocks noChangeAspect="1"/>
          </p:cNvPicPr>
          <p:nvPr/>
        </p:nvPicPr>
        <p:blipFill>
          <a:blip r:embed="rId4"/>
          <a:stretch>
            <a:fillRect/>
          </a:stretch>
        </p:blipFill>
        <p:spPr>
          <a:xfrm>
            <a:off x="6469488" y="4034497"/>
            <a:ext cx="4140018" cy="2112401"/>
          </a:xfrm>
          <a:prstGeom prst="rect">
            <a:avLst/>
          </a:prstGeom>
        </p:spPr>
      </p:pic>
      <p:pic>
        <p:nvPicPr>
          <p:cNvPr id="14" name="Picture 13">
            <a:extLst>
              <a:ext uri="{FF2B5EF4-FFF2-40B4-BE49-F238E27FC236}">
                <a16:creationId xmlns:a16="http://schemas.microsoft.com/office/drawing/2014/main" id="{5341E10B-8EC7-F752-0F3E-86E05A2A5F2C}"/>
              </a:ext>
            </a:extLst>
          </p:cNvPr>
          <p:cNvPicPr>
            <a:picLocks noChangeAspect="1"/>
          </p:cNvPicPr>
          <p:nvPr/>
        </p:nvPicPr>
        <p:blipFill>
          <a:blip r:embed="rId4"/>
          <a:stretch>
            <a:fillRect/>
          </a:stretch>
        </p:blipFill>
        <p:spPr>
          <a:xfrm>
            <a:off x="7391101" y="6140670"/>
            <a:ext cx="2067709" cy="570630"/>
          </a:xfrm>
          <a:prstGeom prst="rect">
            <a:avLst/>
          </a:prstGeom>
        </p:spPr>
      </p:pic>
    </p:spTree>
    <p:extLst>
      <p:ext uri="{BB962C8B-B14F-4D97-AF65-F5344CB8AC3E}">
        <p14:creationId xmlns:p14="http://schemas.microsoft.com/office/powerpoint/2010/main" val="22544012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4"/>
                                        </p:tgtEl>
                                      </p:cBhvr>
                                    </p:animEffect>
                                    <p:set>
                                      <p:cBhvr>
                                        <p:cTn id="4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0BB9D60-FD96-6806-31F3-D5FA6EF88F7E}"/>
              </a:ext>
            </a:extLst>
          </p:cNvPr>
          <p:cNvPicPr>
            <a:picLocks noChangeAspect="1"/>
          </p:cNvPicPr>
          <p:nvPr/>
        </p:nvPicPr>
        <p:blipFill>
          <a:blip r:embed="rId2"/>
          <a:stretch>
            <a:fillRect/>
          </a:stretch>
        </p:blipFill>
        <p:spPr>
          <a:xfrm>
            <a:off x="1698879" y="3640407"/>
            <a:ext cx="8794242" cy="830652"/>
          </a:xfrm>
          <a:prstGeom prst="rect">
            <a:avLst/>
          </a:prstGeom>
        </p:spPr>
      </p:pic>
      <p:pic>
        <p:nvPicPr>
          <p:cNvPr id="5" name="Picture 4">
            <a:extLst>
              <a:ext uri="{FF2B5EF4-FFF2-40B4-BE49-F238E27FC236}">
                <a16:creationId xmlns:a16="http://schemas.microsoft.com/office/drawing/2014/main" id="{6492E9B9-5DE5-4732-1BB8-08525BC8B1F9}"/>
              </a:ext>
            </a:extLst>
          </p:cNvPr>
          <p:cNvPicPr>
            <a:picLocks noChangeAspect="1"/>
          </p:cNvPicPr>
          <p:nvPr/>
        </p:nvPicPr>
        <p:blipFill>
          <a:blip r:embed="rId3"/>
          <a:stretch>
            <a:fillRect/>
          </a:stretch>
        </p:blipFill>
        <p:spPr>
          <a:xfrm>
            <a:off x="1421864" y="232408"/>
            <a:ext cx="9348272" cy="3178264"/>
          </a:xfrm>
          <a:prstGeom prst="rect">
            <a:avLst/>
          </a:prstGeom>
        </p:spPr>
      </p:pic>
      <p:grpSp>
        <p:nvGrpSpPr>
          <p:cNvPr id="6" name="Group 5">
            <a:extLst>
              <a:ext uri="{FF2B5EF4-FFF2-40B4-BE49-F238E27FC236}">
                <a16:creationId xmlns:a16="http://schemas.microsoft.com/office/drawing/2014/main" id="{792FAE8F-CC35-F8F6-417B-EDD797A4E985}"/>
              </a:ext>
            </a:extLst>
          </p:cNvPr>
          <p:cNvGrpSpPr>
            <a:grpSpLocks/>
          </p:cNvGrpSpPr>
          <p:nvPr/>
        </p:nvGrpSpPr>
        <p:grpSpPr bwMode="auto">
          <a:xfrm>
            <a:off x="1600749" y="4118087"/>
            <a:ext cx="2819400" cy="1840755"/>
            <a:chOff x="304800" y="4026645"/>
            <a:chExt cx="2819400" cy="1840755"/>
          </a:xfrm>
        </p:grpSpPr>
        <p:cxnSp>
          <p:nvCxnSpPr>
            <p:cNvPr id="7" name="Straight Arrow Connector 6">
              <a:extLst>
                <a:ext uri="{FF2B5EF4-FFF2-40B4-BE49-F238E27FC236}">
                  <a16:creationId xmlns:a16="http://schemas.microsoft.com/office/drawing/2014/main" id="{B6D5377E-00FE-CC8C-C88C-8069F1C58A0C}"/>
                </a:ext>
              </a:extLst>
            </p:cNvPr>
            <p:cNvCxnSpPr>
              <a:cxnSpLocks/>
            </p:cNvCxnSpPr>
            <p:nvPr/>
          </p:nvCxnSpPr>
          <p:spPr>
            <a:xfrm flipV="1">
              <a:off x="1828800" y="4026645"/>
              <a:ext cx="552586" cy="1346823"/>
            </a:xfrm>
            <a:prstGeom prst="straightConnector1">
              <a:avLst/>
            </a:prstGeom>
            <a:ln w="222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9">
              <a:extLst>
                <a:ext uri="{FF2B5EF4-FFF2-40B4-BE49-F238E27FC236}">
                  <a16:creationId xmlns:a16="http://schemas.microsoft.com/office/drawing/2014/main" id="{01E03E62-F260-1271-394A-5AD95C54580F}"/>
                </a:ext>
              </a:extLst>
            </p:cNvPr>
            <p:cNvSpPr txBox="1">
              <a:spLocks noChangeArrowheads="1"/>
            </p:cNvSpPr>
            <p:nvPr/>
          </p:nvSpPr>
          <p:spPr bwMode="auto">
            <a:xfrm>
              <a:off x="304800" y="54102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latin typeface="Times New Roman" panose="02020603050405020304" pitchFamily="18" charset="0"/>
                </a:rPr>
                <a:t>Non-directional limit </a:t>
              </a:r>
            </a:p>
          </p:txBody>
        </p:sp>
      </p:grpSp>
      <p:grpSp>
        <p:nvGrpSpPr>
          <p:cNvPr id="9" name="Group 8">
            <a:extLst>
              <a:ext uri="{FF2B5EF4-FFF2-40B4-BE49-F238E27FC236}">
                <a16:creationId xmlns:a16="http://schemas.microsoft.com/office/drawing/2014/main" id="{576D21DC-D3CD-2716-243E-22DA746D417D}"/>
              </a:ext>
            </a:extLst>
          </p:cNvPr>
          <p:cNvGrpSpPr>
            <a:grpSpLocks/>
          </p:cNvGrpSpPr>
          <p:nvPr/>
        </p:nvGrpSpPr>
        <p:grpSpPr bwMode="auto">
          <a:xfrm>
            <a:off x="7104967" y="4055733"/>
            <a:ext cx="2819400" cy="2658836"/>
            <a:chOff x="5828754" y="3953379"/>
            <a:chExt cx="2819400" cy="2659039"/>
          </a:xfrm>
        </p:grpSpPr>
        <p:cxnSp>
          <p:nvCxnSpPr>
            <p:cNvPr id="10" name="Straight Arrow Connector 9">
              <a:extLst>
                <a:ext uri="{FF2B5EF4-FFF2-40B4-BE49-F238E27FC236}">
                  <a16:creationId xmlns:a16="http://schemas.microsoft.com/office/drawing/2014/main" id="{1627C609-5511-9671-83A4-8F5E0D66D11F}"/>
                </a:ext>
              </a:extLst>
            </p:cNvPr>
            <p:cNvCxnSpPr>
              <a:cxnSpLocks/>
            </p:cNvCxnSpPr>
            <p:nvPr/>
          </p:nvCxnSpPr>
          <p:spPr>
            <a:xfrm flipH="1" flipV="1">
              <a:off x="5953468" y="4015739"/>
              <a:ext cx="1284986" cy="1318349"/>
            </a:xfrm>
            <a:prstGeom prst="straightConnector1">
              <a:avLst/>
            </a:prstGeom>
            <a:ln w="222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8705640-4179-E356-3289-8EC90E8ACB94}"/>
                </a:ext>
              </a:extLst>
            </p:cNvPr>
            <p:cNvCxnSpPr>
              <a:cxnSpLocks/>
            </p:cNvCxnSpPr>
            <p:nvPr/>
          </p:nvCxnSpPr>
          <p:spPr>
            <a:xfrm flipV="1">
              <a:off x="7238454" y="3953379"/>
              <a:ext cx="1283886" cy="1380708"/>
            </a:xfrm>
            <a:prstGeom prst="straightConnector1">
              <a:avLst/>
            </a:prstGeom>
            <a:ln w="222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6">
              <a:extLst>
                <a:ext uri="{FF2B5EF4-FFF2-40B4-BE49-F238E27FC236}">
                  <a16:creationId xmlns:a16="http://schemas.microsoft.com/office/drawing/2014/main" id="{DBDAACE1-8DEB-BB75-7FEA-02E200DE8046}"/>
                </a:ext>
              </a:extLst>
            </p:cNvPr>
            <p:cNvSpPr txBox="1">
              <a:spLocks noChangeArrowheads="1"/>
            </p:cNvSpPr>
            <p:nvPr/>
          </p:nvSpPr>
          <p:spPr bwMode="auto">
            <a:xfrm>
              <a:off x="5828754" y="5412089"/>
              <a:ext cx="2819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dirty="0">
                  <a:latin typeface="Times New Roman" panose="02020603050405020304" pitchFamily="18" charset="0"/>
                </a:rPr>
                <a:t>Directional limits</a:t>
              </a:r>
            </a:p>
            <a:p>
              <a:pPr algn="ctr">
                <a:spcBef>
                  <a:spcPct val="0"/>
                </a:spcBef>
                <a:buFontTx/>
                <a:buNone/>
              </a:pPr>
              <a:r>
                <a:rPr lang="en-US" altLang="en-US" sz="2400" dirty="0">
                  <a:latin typeface="Times New Roman" panose="02020603050405020304" pitchFamily="18" charset="0"/>
                </a:rPr>
                <a:t> or</a:t>
              </a:r>
            </a:p>
            <a:p>
              <a:pPr algn="ctr">
                <a:spcBef>
                  <a:spcPct val="0"/>
                </a:spcBef>
                <a:buFontTx/>
                <a:buNone/>
              </a:pPr>
              <a:r>
                <a:rPr lang="en-US" altLang="en-US" sz="2400" dirty="0">
                  <a:latin typeface="Times New Roman" panose="02020603050405020304" pitchFamily="18" charset="0"/>
                </a:rPr>
                <a:t>One-sided limits</a:t>
              </a:r>
            </a:p>
          </p:txBody>
        </p:sp>
      </p:grpSp>
    </p:spTree>
    <p:extLst>
      <p:ext uri="{BB962C8B-B14F-4D97-AF65-F5344CB8AC3E}">
        <p14:creationId xmlns:p14="http://schemas.microsoft.com/office/powerpoint/2010/main" val="31024592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45576"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3C570E2-4608-D6EB-3AE4-D242B45B5D80}"/>
              </a:ext>
            </a:extLst>
          </p:cNvPr>
          <p:cNvSpPr txBox="1"/>
          <p:nvPr/>
        </p:nvSpPr>
        <p:spPr>
          <a:xfrm>
            <a:off x="258802" y="249663"/>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graphicFrame>
        <p:nvGraphicFramePr>
          <p:cNvPr id="3" name="Object 5">
            <a:extLst>
              <a:ext uri="{FF2B5EF4-FFF2-40B4-BE49-F238E27FC236}">
                <a16:creationId xmlns:a16="http://schemas.microsoft.com/office/drawing/2014/main" id="{C9663E8A-DDC4-E36F-F363-98CF5349A664}"/>
              </a:ext>
            </a:extLst>
          </p:cNvPr>
          <p:cNvGraphicFramePr>
            <a:graphicFrameLocks noChangeAspect="1"/>
          </p:cNvGraphicFramePr>
          <p:nvPr>
            <p:extLst>
              <p:ext uri="{D42A27DB-BD31-4B8C-83A1-F6EECF244321}">
                <p14:modId xmlns:p14="http://schemas.microsoft.com/office/powerpoint/2010/main" val="2547877045"/>
              </p:ext>
            </p:extLst>
          </p:nvPr>
        </p:nvGraphicFramePr>
        <p:xfrm>
          <a:off x="1696209" y="284163"/>
          <a:ext cx="8709025" cy="541337"/>
        </p:xfrm>
        <a:graphic>
          <a:graphicData uri="http://schemas.openxmlformats.org/presentationml/2006/ole">
            <mc:AlternateContent xmlns:mc="http://schemas.openxmlformats.org/markup-compatibility/2006">
              <mc:Choice xmlns:v="urn:schemas-microsoft-com:vml" Requires="v">
                <p:oleObj name="Equation" r:id="rId2" imgW="4673520" imgH="291960" progId="Equation.DSMT4">
                  <p:embed/>
                </p:oleObj>
              </mc:Choice>
              <mc:Fallback>
                <p:oleObj name="Equation" r:id="rId2" imgW="4673520" imgH="291960" progId="Equation.DSMT4">
                  <p:embed/>
                  <p:pic>
                    <p:nvPicPr>
                      <p:cNvPr id="5" name="Object 5">
                        <a:extLst>
                          <a:ext uri="{FF2B5EF4-FFF2-40B4-BE49-F238E27FC236}">
                            <a16:creationId xmlns:a16="http://schemas.microsoft.com/office/drawing/2014/main" id="{388965D0-FF6C-30EE-B750-76078CE81F67}"/>
                          </a:ext>
                        </a:extLst>
                      </p:cNvPr>
                      <p:cNvPicPr>
                        <a:picLocks noChangeAspect="1" noChangeArrowheads="1"/>
                      </p:cNvPicPr>
                      <p:nvPr/>
                    </p:nvPicPr>
                    <p:blipFill>
                      <a:blip r:embed="rId3"/>
                      <a:srcRect/>
                      <a:stretch>
                        <a:fillRect/>
                      </a:stretch>
                    </p:blipFill>
                    <p:spPr bwMode="auto">
                      <a:xfrm>
                        <a:off x="1696209" y="284163"/>
                        <a:ext cx="8709025" cy="541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 name="Text Box 25">
            <a:extLst>
              <a:ext uri="{FF2B5EF4-FFF2-40B4-BE49-F238E27FC236}">
                <a16:creationId xmlns:a16="http://schemas.microsoft.com/office/drawing/2014/main" id="{2A5E5551-5484-AF01-14CB-1E2C3DB5BAAD}"/>
              </a:ext>
            </a:extLst>
          </p:cNvPr>
          <p:cNvSpPr txBox="1">
            <a:spLocks noChangeArrowheads="1"/>
          </p:cNvSpPr>
          <p:nvPr/>
        </p:nvSpPr>
        <p:spPr bwMode="auto">
          <a:xfrm>
            <a:off x="609600" y="4551058"/>
            <a:ext cx="12891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latin typeface="Times New Roman" panose="02020603050405020304" pitchFamily="18" charset="0"/>
              </a:rPr>
              <a:t>At </a:t>
            </a:r>
            <a:r>
              <a:rPr lang="en-US" altLang="en-US" sz="2400" i="1" dirty="0">
                <a:latin typeface="Times New Roman" panose="02020603050405020304" pitchFamily="18" charset="0"/>
              </a:rPr>
              <a:t>a</a:t>
            </a:r>
            <a:r>
              <a:rPr lang="en-US" altLang="en-US" sz="2400" dirty="0">
                <a:latin typeface="Times New Roman" panose="02020603050405020304" pitchFamily="18" charset="0"/>
              </a:rPr>
              <a:t> = 1:</a:t>
            </a:r>
          </a:p>
        </p:txBody>
      </p:sp>
      <p:graphicFrame>
        <p:nvGraphicFramePr>
          <p:cNvPr id="29" name="Object 28">
            <a:extLst>
              <a:ext uri="{FF2B5EF4-FFF2-40B4-BE49-F238E27FC236}">
                <a16:creationId xmlns:a16="http://schemas.microsoft.com/office/drawing/2014/main" id="{4B9FBC60-2FB5-BAD1-69BD-2D28F9C61EE1}"/>
              </a:ext>
            </a:extLst>
          </p:cNvPr>
          <p:cNvGraphicFramePr>
            <a:graphicFrameLocks noChangeAspect="1"/>
          </p:cNvGraphicFramePr>
          <p:nvPr>
            <p:extLst>
              <p:ext uri="{D42A27DB-BD31-4B8C-83A1-F6EECF244321}">
                <p14:modId xmlns:p14="http://schemas.microsoft.com/office/powerpoint/2010/main" val="2714625064"/>
              </p:ext>
            </p:extLst>
          </p:nvPr>
        </p:nvGraphicFramePr>
        <p:xfrm>
          <a:off x="2111375" y="4549470"/>
          <a:ext cx="1644650" cy="663575"/>
        </p:xfrm>
        <a:graphic>
          <a:graphicData uri="http://schemas.openxmlformats.org/presentationml/2006/ole">
            <mc:AlternateContent xmlns:mc="http://schemas.openxmlformats.org/markup-compatibility/2006">
              <mc:Choice xmlns:v="urn:schemas-microsoft-com:vml" Requires="v">
                <p:oleObj name="Equation" r:id="rId4" imgW="723586" imgH="291973" progId="Equation.DSMT4">
                  <p:embed/>
                </p:oleObj>
              </mc:Choice>
              <mc:Fallback>
                <p:oleObj name="Equation" r:id="rId4" imgW="723586" imgH="291973" progId="Equation.DSMT4">
                  <p:embed/>
                  <p:pic>
                    <p:nvPicPr>
                      <p:cNvPr id="27" name="Object 26">
                        <a:extLst>
                          <a:ext uri="{FF2B5EF4-FFF2-40B4-BE49-F238E27FC236}">
                            <a16:creationId xmlns:a16="http://schemas.microsoft.com/office/drawing/2014/main" id="{835A4C06-41EC-3E60-E8A3-2E4FE71CE5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1375" y="4549470"/>
                        <a:ext cx="1644650" cy="66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 name="Object 29">
            <a:extLst>
              <a:ext uri="{FF2B5EF4-FFF2-40B4-BE49-F238E27FC236}">
                <a16:creationId xmlns:a16="http://schemas.microsoft.com/office/drawing/2014/main" id="{7CEC0EF5-AF16-2CC1-C228-D8F77507E1C1}"/>
              </a:ext>
            </a:extLst>
          </p:cNvPr>
          <p:cNvGraphicFramePr>
            <a:graphicFrameLocks noChangeAspect="1"/>
          </p:cNvGraphicFramePr>
          <p:nvPr>
            <p:extLst>
              <p:ext uri="{D42A27DB-BD31-4B8C-83A1-F6EECF244321}">
                <p14:modId xmlns:p14="http://schemas.microsoft.com/office/powerpoint/2010/main" val="3509730785"/>
              </p:ext>
            </p:extLst>
          </p:nvPr>
        </p:nvGraphicFramePr>
        <p:xfrm>
          <a:off x="2082800" y="5311470"/>
          <a:ext cx="1643063" cy="663575"/>
        </p:xfrm>
        <a:graphic>
          <a:graphicData uri="http://schemas.openxmlformats.org/presentationml/2006/ole">
            <mc:AlternateContent xmlns:mc="http://schemas.openxmlformats.org/markup-compatibility/2006">
              <mc:Choice xmlns:v="urn:schemas-microsoft-com:vml" Requires="v">
                <p:oleObj name="Equation" r:id="rId6" imgW="723586" imgH="291973" progId="Equation.DSMT4">
                  <p:embed/>
                </p:oleObj>
              </mc:Choice>
              <mc:Fallback>
                <p:oleObj name="Equation" r:id="rId6" imgW="723586" imgH="291973" progId="Equation.DSMT4">
                  <p:embed/>
                  <p:pic>
                    <p:nvPicPr>
                      <p:cNvPr id="28" name="Object 27">
                        <a:extLst>
                          <a:ext uri="{FF2B5EF4-FFF2-40B4-BE49-F238E27FC236}">
                            <a16:creationId xmlns:a16="http://schemas.microsoft.com/office/drawing/2014/main" id="{84EC05CD-ED6E-CF26-FBA4-F14C93FEBC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2800" y="5311470"/>
                        <a:ext cx="1643063" cy="66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 name="Object 30">
            <a:extLst>
              <a:ext uri="{FF2B5EF4-FFF2-40B4-BE49-F238E27FC236}">
                <a16:creationId xmlns:a16="http://schemas.microsoft.com/office/drawing/2014/main" id="{243194EF-D793-DBC4-724A-CD9D14C7F669}"/>
              </a:ext>
            </a:extLst>
          </p:cNvPr>
          <p:cNvGraphicFramePr>
            <a:graphicFrameLocks noChangeAspect="1"/>
          </p:cNvGraphicFramePr>
          <p:nvPr>
            <p:extLst>
              <p:ext uri="{D42A27DB-BD31-4B8C-83A1-F6EECF244321}">
                <p14:modId xmlns:p14="http://schemas.microsoft.com/office/powerpoint/2010/main" val="1876925670"/>
              </p:ext>
            </p:extLst>
          </p:nvPr>
        </p:nvGraphicFramePr>
        <p:xfrm>
          <a:off x="2066925" y="6073470"/>
          <a:ext cx="1038225" cy="577850"/>
        </p:xfrm>
        <a:graphic>
          <a:graphicData uri="http://schemas.openxmlformats.org/presentationml/2006/ole">
            <mc:AlternateContent xmlns:mc="http://schemas.openxmlformats.org/markup-compatibility/2006">
              <mc:Choice xmlns:v="urn:schemas-microsoft-com:vml" Requires="v">
                <p:oleObj name="Equation" r:id="rId8" imgW="457002" imgH="253890" progId="Equation.DSMT4">
                  <p:embed/>
                </p:oleObj>
              </mc:Choice>
              <mc:Fallback>
                <p:oleObj name="Equation" r:id="rId8" imgW="457002" imgH="253890" progId="Equation.DSMT4">
                  <p:embed/>
                  <p:pic>
                    <p:nvPicPr>
                      <p:cNvPr id="29" name="Object 28">
                        <a:extLst>
                          <a:ext uri="{FF2B5EF4-FFF2-40B4-BE49-F238E27FC236}">
                            <a16:creationId xmlns:a16="http://schemas.microsoft.com/office/drawing/2014/main" id="{61787E44-3C5B-39DE-FBB3-A9B38AAD4D4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6925" y="6073470"/>
                        <a:ext cx="1038225"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2" name="Group 31">
            <a:extLst>
              <a:ext uri="{FF2B5EF4-FFF2-40B4-BE49-F238E27FC236}">
                <a16:creationId xmlns:a16="http://schemas.microsoft.com/office/drawing/2014/main" id="{1B9AE998-4C82-E365-D792-7A6820AA36B6}"/>
              </a:ext>
            </a:extLst>
          </p:cNvPr>
          <p:cNvGrpSpPr>
            <a:grpSpLocks/>
          </p:cNvGrpSpPr>
          <p:nvPr/>
        </p:nvGrpSpPr>
        <p:grpSpPr bwMode="auto">
          <a:xfrm>
            <a:off x="4114800" y="4578150"/>
            <a:ext cx="2749550" cy="457200"/>
            <a:chOff x="2592" y="2305"/>
            <a:chExt cx="1732" cy="288"/>
          </a:xfrm>
        </p:grpSpPr>
        <p:sp>
          <p:nvSpPr>
            <p:cNvPr id="33" name="Text Box 30">
              <a:extLst>
                <a:ext uri="{FF2B5EF4-FFF2-40B4-BE49-F238E27FC236}">
                  <a16:creationId xmlns:a16="http://schemas.microsoft.com/office/drawing/2014/main" id="{678E8B5D-0B27-C875-8E6C-0A98EC9BD788}"/>
                </a:ext>
              </a:extLst>
            </p:cNvPr>
            <p:cNvSpPr txBox="1">
              <a:spLocks noChangeArrowheads="1"/>
            </p:cNvSpPr>
            <p:nvPr/>
          </p:nvSpPr>
          <p:spPr bwMode="auto">
            <a:xfrm>
              <a:off x="3120" y="2305"/>
              <a:ext cx="12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rgbClr val="FF0000"/>
                  </a:solidFill>
                  <a:latin typeface="Times New Roman" panose="02020603050405020304" pitchFamily="18" charset="0"/>
                </a:rPr>
                <a:t>left hand limit</a:t>
              </a:r>
            </a:p>
          </p:txBody>
        </p:sp>
        <p:sp>
          <p:nvSpPr>
            <p:cNvPr id="34" name="Line 31">
              <a:extLst>
                <a:ext uri="{FF2B5EF4-FFF2-40B4-BE49-F238E27FC236}">
                  <a16:creationId xmlns:a16="http://schemas.microsoft.com/office/drawing/2014/main" id="{F086FD05-396E-BD76-8CD3-69048D805E32}"/>
                </a:ext>
              </a:extLst>
            </p:cNvPr>
            <p:cNvSpPr>
              <a:spLocks noChangeShapeType="1"/>
            </p:cNvSpPr>
            <p:nvPr/>
          </p:nvSpPr>
          <p:spPr bwMode="auto">
            <a:xfrm flipH="1">
              <a:off x="2592" y="2448"/>
              <a:ext cx="480"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5" name="Group 34">
            <a:extLst>
              <a:ext uri="{FF2B5EF4-FFF2-40B4-BE49-F238E27FC236}">
                <a16:creationId xmlns:a16="http://schemas.microsoft.com/office/drawing/2014/main" id="{100C4745-906E-DC1B-61FE-B735BDFFB610}"/>
              </a:ext>
            </a:extLst>
          </p:cNvPr>
          <p:cNvGrpSpPr>
            <a:grpSpLocks/>
          </p:cNvGrpSpPr>
          <p:nvPr/>
        </p:nvGrpSpPr>
        <p:grpSpPr bwMode="auto">
          <a:xfrm>
            <a:off x="4006432" y="5375712"/>
            <a:ext cx="2919413" cy="457200"/>
            <a:chOff x="2592" y="2833"/>
            <a:chExt cx="1839" cy="288"/>
          </a:xfrm>
        </p:grpSpPr>
        <p:sp>
          <p:nvSpPr>
            <p:cNvPr id="36" name="Text Box 33">
              <a:extLst>
                <a:ext uri="{FF2B5EF4-FFF2-40B4-BE49-F238E27FC236}">
                  <a16:creationId xmlns:a16="http://schemas.microsoft.com/office/drawing/2014/main" id="{7CDB43F0-FDF2-C635-339B-32D73948A976}"/>
                </a:ext>
              </a:extLst>
            </p:cNvPr>
            <p:cNvSpPr txBox="1">
              <a:spLocks noChangeArrowheads="1"/>
            </p:cNvSpPr>
            <p:nvPr/>
          </p:nvSpPr>
          <p:spPr bwMode="auto">
            <a:xfrm>
              <a:off x="3120" y="2833"/>
              <a:ext cx="131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rgbClr val="FF0000"/>
                  </a:solidFill>
                  <a:latin typeface="Times New Roman" panose="02020603050405020304" pitchFamily="18" charset="0"/>
                </a:rPr>
                <a:t>right hand limit</a:t>
              </a:r>
            </a:p>
          </p:txBody>
        </p:sp>
        <p:sp>
          <p:nvSpPr>
            <p:cNvPr id="37" name="Line 34">
              <a:extLst>
                <a:ext uri="{FF2B5EF4-FFF2-40B4-BE49-F238E27FC236}">
                  <a16:creationId xmlns:a16="http://schemas.microsoft.com/office/drawing/2014/main" id="{140D88F9-0E7B-7DA3-568A-A012036E01E2}"/>
                </a:ext>
              </a:extLst>
            </p:cNvPr>
            <p:cNvSpPr>
              <a:spLocks noChangeShapeType="1"/>
            </p:cNvSpPr>
            <p:nvPr/>
          </p:nvSpPr>
          <p:spPr bwMode="auto">
            <a:xfrm flipH="1">
              <a:off x="2592" y="2976"/>
              <a:ext cx="480"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8" name="Group 37">
            <a:extLst>
              <a:ext uri="{FF2B5EF4-FFF2-40B4-BE49-F238E27FC236}">
                <a16:creationId xmlns:a16="http://schemas.microsoft.com/office/drawing/2014/main" id="{E177B0FC-60F0-DF49-DDF4-8DBCAC7BAFD6}"/>
              </a:ext>
            </a:extLst>
          </p:cNvPr>
          <p:cNvGrpSpPr>
            <a:grpSpLocks/>
          </p:cNvGrpSpPr>
          <p:nvPr/>
        </p:nvGrpSpPr>
        <p:grpSpPr bwMode="auto">
          <a:xfrm>
            <a:off x="3437485" y="6151258"/>
            <a:ext cx="3552825" cy="457200"/>
            <a:chOff x="2400" y="3313"/>
            <a:chExt cx="2238" cy="288"/>
          </a:xfrm>
        </p:grpSpPr>
        <p:sp>
          <p:nvSpPr>
            <p:cNvPr id="39" name="Text Box 36">
              <a:extLst>
                <a:ext uri="{FF2B5EF4-FFF2-40B4-BE49-F238E27FC236}">
                  <a16:creationId xmlns:a16="http://schemas.microsoft.com/office/drawing/2014/main" id="{9652D07A-295C-DEB9-98A9-8C65F67622D0}"/>
                </a:ext>
              </a:extLst>
            </p:cNvPr>
            <p:cNvSpPr txBox="1">
              <a:spLocks noChangeArrowheads="1"/>
            </p:cNvSpPr>
            <p:nvPr/>
          </p:nvSpPr>
          <p:spPr bwMode="auto">
            <a:xfrm>
              <a:off x="2928" y="3313"/>
              <a:ext cx="171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rgbClr val="FF0000"/>
                  </a:solidFill>
                  <a:latin typeface="Times New Roman" panose="02020603050405020304" pitchFamily="18" charset="0"/>
                </a:rPr>
                <a:t>value of the function</a:t>
              </a:r>
            </a:p>
          </p:txBody>
        </p:sp>
        <p:sp>
          <p:nvSpPr>
            <p:cNvPr id="40" name="Line 37">
              <a:extLst>
                <a:ext uri="{FF2B5EF4-FFF2-40B4-BE49-F238E27FC236}">
                  <a16:creationId xmlns:a16="http://schemas.microsoft.com/office/drawing/2014/main" id="{A639530E-CC69-EE1F-B44C-0C1B8693B386}"/>
                </a:ext>
              </a:extLst>
            </p:cNvPr>
            <p:cNvSpPr>
              <a:spLocks noChangeShapeType="1"/>
            </p:cNvSpPr>
            <p:nvPr/>
          </p:nvSpPr>
          <p:spPr bwMode="auto">
            <a:xfrm flipH="1">
              <a:off x="2400" y="3456"/>
              <a:ext cx="480"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1" name="Group 40">
            <a:extLst>
              <a:ext uri="{FF2B5EF4-FFF2-40B4-BE49-F238E27FC236}">
                <a16:creationId xmlns:a16="http://schemas.microsoft.com/office/drawing/2014/main" id="{5404AECD-83DD-AB87-5E5C-193B18151E67}"/>
              </a:ext>
            </a:extLst>
          </p:cNvPr>
          <p:cNvGrpSpPr>
            <a:grpSpLocks/>
          </p:cNvGrpSpPr>
          <p:nvPr/>
        </p:nvGrpSpPr>
        <p:grpSpPr bwMode="auto">
          <a:xfrm>
            <a:off x="8001543" y="1402251"/>
            <a:ext cx="3597275" cy="1570038"/>
            <a:chOff x="3168" y="720"/>
            <a:chExt cx="2266" cy="989"/>
          </a:xfrm>
        </p:grpSpPr>
        <p:graphicFrame>
          <p:nvGraphicFramePr>
            <p:cNvPr id="43" name="Object 40">
              <a:extLst>
                <a:ext uri="{FF2B5EF4-FFF2-40B4-BE49-F238E27FC236}">
                  <a16:creationId xmlns:a16="http://schemas.microsoft.com/office/drawing/2014/main" id="{F20A7E40-07B0-C0C9-499B-DB3A6FFEB114}"/>
                </a:ext>
              </a:extLst>
            </p:cNvPr>
            <p:cNvGraphicFramePr>
              <a:graphicFrameLocks noChangeAspect="1"/>
            </p:cNvGraphicFramePr>
            <p:nvPr/>
          </p:nvGraphicFramePr>
          <p:xfrm>
            <a:off x="3264" y="720"/>
            <a:ext cx="836" cy="418"/>
          </p:xfrm>
          <a:graphic>
            <a:graphicData uri="http://schemas.openxmlformats.org/presentationml/2006/ole">
              <mc:AlternateContent xmlns:mc="http://schemas.openxmlformats.org/markup-compatibility/2006">
                <mc:Choice xmlns:v="urn:schemas-microsoft-com:vml" Requires="v">
                  <p:oleObj name="Equation" r:id="rId10" imgW="583947" imgH="291973" progId="Equation.DSMT4">
                    <p:embed/>
                  </p:oleObj>
                </mc:Choice>
                <mc:Fallback>
                  <p:oleObj name="Equation" r:id="rId10" imgW="583947" imgH="291973" progId="Equation.DSMT4">
                    <p:embed/>
                    <p:pic>
                      <p:nvPicPr>
                        <p:cNvPr id="34854" name="Object 40">
                          <a:extLst>
                            <a:ext uri="{FF2B5EF4-FFF2-40B4-BE49-F238E27FC236}">
                              <a16:creationId xmlns:a16="http://schemas.microsoft.com/office/drawing/2014/main" id="{267716AF-1D20-68CD-BBD6-FFB604EFA49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64" y="720"/>
                          <a:ext cx="836" cy="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 name="Text Box 41">
              <a:extLst>
                <a:ext uri="{FF2B5EF4-FFF2-40B4-BE49-F238E27FC236}">
                  <a16:creationId xmlns:a16="http://schemas.microsoft.com/office/drawing/2014/main" id="{2ED60F9C-211A-497D-77DB-C72E5E61F545}"/>
                </a:ext>
              </a:extLst>
            </p:cNvPr>
            <p:cNvSpPr txBox="1">
              <a:spLocks noChangeArrowheads="1"/>
            </p:cNvSpPr>
            <p:nvPr/>
          </p:nvSpPr>
          <p:spPr bwMode="auto">
            <a:xfrm>
              <a:off x="3168" y="720"/>
              <a:ext cx="2266"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t>                  </a:t>
              </a:r>
              <a:r>
                <a:rPr lang="en-US" altLang="en-US" sz="2400" dirty="0">
                  <a:latin typeface="Times New Roman" panose="02020603050405020304" pitchFamily="18" charset="0"/>
                </a:rPr>
                <a:t>does not exist</a:t>
              </a:r>
            </a:p>
            <a:p>
              <a:pPr eaLnBrk="1" hangingPunct="1">
                <a:spcBef>
                  <a:spcPct val="0"/>
                </a:spcBef>
                <a:buFontTx/>
                <a:buNone/>
              </a:pPr>
              <a:endParaRPr lang="en-US" altLang="en-US" sz="2400" dirty="0">
                <a:latin typeface="Times New Roman" panose="02020603050405020304" pitchFamily="18" charset="0"/>
              </a:endParaRPr>
            </a:p>
            <a:p>
              <a:pPr eaLnBrk="1" hangingPunct="1">
                <a:spcBef>
                  <a:spcPct val="0"/>
                </a:spcBef>
                <a:buFontTx/>
                <a:buNone/>
              </a:pPr>
              <a:r>
                <a:rPr lang="en-US" altLang="en-US" sz="2400" dirty="0">
                  <a:latin typeface="Times New Roman" panose="02020603050405020304" pitchFamily="18" charset="0"/>
                </a:rPr>
                <a:t>because the left and right hand limits are not equal!</a:t>
              </a:r>
            </a:p>
          </p:txBody>
        </p:sp>
      </p:grpSp>
      <p:graphicFrame>
        <p:nvGraphicFramePr>
          <p:cNvPr id="45" name="Object 43">
            <a:extLst>
              <a:ext uri="{FF2B5EF4-FFF2-40B4-BE49-F238E27FC236}">
                <a16:creationId xmlns:a16="http://schemas.microsoft.com/office/drawing/2014/main" id="{A0B9FB88-BDD6-DA20-41DE-54DD66826380}"/>
              </a:ext>
            </a:extLst>
          </p:cNvPr>
          <p:cNvGraphicFramePr>
            <a:graphicFrameLocks noChangeAspect="1"/>
          </p:cNvGraphicFramePr>
          <p:nvPr>
            <p:extLst>
              <p:ext uri="{D42A27DB-BD31-4B8C-83A1-F6EECF244321}">
                <p14:modId xmlns:p14="http://schemas.microsoft.com/office/powerpoint/2010/main" val="2087639254"/>
              </p:ext>
            </p:extLst>
          </p:nvPr>
        </p:nvGraphicFramePr>
        <p:xfrm>
          <a:off x="3810000" y="4611383"/>
          <a:ext cx="288925" cy="403225"/>
        </p:xfrm>
        <a:graphic>
          <a:graphicData uri="http://schemas.openxmlformats.org/presentationml/2006/ole">
            <mc:AlternateContent xmlns:mc="http://schemas.openxmlformats.org/markup-compatibility/2006">
              <mc:Choice xmlns:v="urn:schemas-microsoft-com:vml" Requires="v">
                <p:oleObj name="Equation" r:id="rId12" imgW="126725" imgH="177415" progId="Equation.DSMT4">
                  <p:embed/>
                </p:oleObj>
              </mc:Choice>
              <mc:Fallback>
                <p:oleObj name="Equation" r:id="rId12" imgW="126725" imgH="177415" progId="Equation.DSMT4">
                  <p:embed/>
                  <p:pic>
                    <p:nvPicPr>
                      <p:cNvPr id="43" name="Object 43">
                        <a:extLst>
                          <a:ext uri="{FF2B5EF4-FFF2-40B4-BE49-F238E27FC236}">
                            <a16:creationId xmlns:a16="http://schemas.microsoft.com/office/drawing/2014/main" id="{591E9687-2CC8-911D-401D-5D8E42F67BD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10000" y="4611383"/>
                        <a:ext cx="288925"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 name="Object 44">
            <a:extLst>
              <a:ext uri="{FF2B5EF4-FFF2-40B4-BE49-F238E27FC236}">
                <a16:creationId xmlns:a16="http://schemas.microsoft.com/office/drawing/2014/main" id="{6D9DDD28-74EA-F33C-B8D9-943503CA37CE}"/>
              </a:ext>
            </a:extLst>
          </p:cNvPr>
          <p:cNvGraphicFramePr>
            <a:graphicFrameLocks noChangeAspect="1"/>
          </p:cNvGraphicFramePr>
          <p:nvPr>
            <p:extLst>
              <p:ext uri="{D42A27DB-BD31-4B8C-83A1-F6EECF244321}">
                <p14:modId xmlns:p14="http://schemas.microsoft.com/office/powerpoint/2010/main" val="2181886045"/>
              </p:ext>
            </p:extLst>
          </p:nvPr>
        </p:nvGraphicFramePr>
        <p:xfrm>
          <a:off x="3733800" y="5387670"/>
          <a:ext cx="201613" cy="374650"/>
        </p:xfrm>
        <a:graphic>
          <a:graphicData uri="http://schemas.openxmlformats.org/presentationml/2006/ole">
            <mc:AlternateContent xmlns:mc="http://schemas.openxmlformats.org/markup-compatibility/2006">
              <mc:Choice xmlns:v="urn:schemas-microsoft-com:vml" Requires="v">
                <p:oleObj name="Equation" r:id="rId14" imgW="88707" imgH="164742" progId="Equation.DSMT4">
                  <p:embed/>
                </p:oleObj>
              </mc:Choice>
              <mc:Fallback>
                <p:oleObj name="Equation" r:id="rId14" imgW="88707" imgH="164742" progId="Equation.DSMT4">
                  <p:embed/>
                  <p:pic>
                    <p:nvPicPr>
                      <p:cNvPr id="44" name="Object 44">
                        <a:extLst>
                          <a:ext uri="{FF2B5EF4-FFF2-40B4-BE49-F238E27FC236}">
                            <a16:creationId xmlns:a16="http://schemas.microsoft.com/office/drawing/2014/main" id="{C0688E0A-D369-8628-6042-358492BE0D4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33800" y="5387670"/>
                        <a:ext cx="201613"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 name="Object 45">
            <a:extLst>
              <a:ext uri="{FF2B5EF4-FFF2-40B4-BE49-F238E27FC236}">
                <a16:creationId xmlns:a16="http://schemas.microsoft.com/office/drawing/2014/main" id="{1A3DB754-8FDA-76F5-B434-C8E2D593EB23}"/>
              </a:ext>
            </a:extLst>
          </p:cNvPr>
          <p:cNvGraphicFramePr>
            <a:graphicFrameLocks noChangeAspect="1"/>
          </p:cNvGraphicFramePr>
          <p:nvPr>
            <p:extLst>
              <p:ext uri="{D42A27DB-BD31-4B8C-83A1-F6EECF244321}">
                <p14:modId xmlns:p14="http://schemas.microsoft.com/office/powerpoint/2010/main" val="2949227892"/>
              </p:ext>
            </p:extLst>
          </p:nvPr>
        </p:nvGraphicFramePr>
        <p:xfrm>
          <a:off x="3124200" y="6149670"/>
          <a:ext cx="201613" cy="374650"/>
        </p:xfrm>
        <a:graphic>
          <a:graphicData uri="http://schemas.openxmlformats.org/presentationml/2006/ole">
            <mc:AlternateContent xmlns:mc="http://schemas.openxmlformats.org/markup-compatibility/2006">
              <mc:Choice xmlns:v="urn:schemas-microsoft-com:vml" Requires="v">
                <p:oleObj name="Equation" r:id="rId16" imgW="88707" imgH="164742" progId="Equation.DSMT4">
                  <p:embed/>
                </p:oleObj>
              </mc:Choice>
              <mc:Fallback>
                <p:oleObj name="Equation" r:id="rId16" imgW="88707" imgH="164742" progId="Equation.DSMT4">
                  <p:embed/>
                  <p:pic>
                    <p:nvPicPr>
                      <p:cNvPr id="45" name="Object 45">
                        <a:extLst>
                          <a:ext uri="{FF2B5EF4-FFF2-40B4-BE49-F238E27FC236}">
                            <a16:creationId xmlns:a16="http://schemas.microsoft.com/office/drawing/2014/main" id="{7F5F3D36-AFFD-4192-1DD5-01D9824878A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24200" y="6149670"/>
                        <a:ext cx="201613"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 name="Text Box 2">
            <a:extLst>
              <a:ext uri="{FF2B5EF4-FFF2-40B4-BE49-F238E27FC236}">
                <a16:creationId xmlns:a16="http://schemas.microsoft.com/office/drawing/2014/main" id="{6DC55A37-F627-FCB7-AFD0-44C68EC27C3E}"/>
              </a:ext>
            </a:extLst>
          </p:cNvPr>
          <p:cNvSpPr txBox="1">
            <a:spLocks noChangeArrowheads="1"/>
          </p:cNvSpPr>
          <p:nvPr/>
        </p:nvSpPr>
        <p:spPr bwMode="auto">
          <a:xfrm>
            <a:off x="609600" y="3979558"/>
            <a:ext cx="47868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latin typeface="Times New Roman" panose="02020603050405020304" pitchFamily="18" charset="0"/>
              </a:rPr>
              <a:t>Interior points </a:t>
            </a:r>
            <a:r>
              <a:rPr lang="en-US" altLang="en-US" sz="2400" i="1" dirty="0">
                <a:latin typeface="Times New Roman" panose="02020603050405020304" pitchFamily="18" charset="0"/>
              </a:rPr>
              <a:t>a</a:t>
            </a:r>
            <a:r>
              <a:rPr lang="en-US" altLang="en-US" sz="2400" dirty="0">
                <a:latin typeface="Times New Roman" panose="02020603050405020304" pitchFamily="18" charset="0"/>
              </a:rPr>
              <a:t> = 1, </a:t>
            </a:r>
            <a:r>
              <a:rPr lang="en-US" altLang="en-US" sz="2400" i="1" dirty="0">
                <a:latin typeface="Times New Roman" panose="02020603050405020304" pitchFamily="18" charset="0"/>
              </a:rPr>
              <a:t>a</a:t>
            </a:r>
            <a:r>
              <a:rPr lang="en-US" altLang="en-US" sz="2400" dirty="0">
                <a:latin typeface="Times New Roman" panose="02020603050405020304" pitchFamily="18" charset="0"/>
              </a:rPr>
              <a:t> = 2, and </a:t>
            </a:r>
            <a:r>
              <a:rPr lang="en-US" altLang="en-US" sz="2400" i="1" dirty="0">
                <a:latin typeface="Times New Roman" panose="02020603050405020304" pitchFamily="18" charset="0"/>
              </a:rPr>
              <a:t>a</a:t>
            </a:r>
            <a:r>
              <a:rPr lang="en-US" altLang="en-US" sz="2400" dirty="0">
                <a:latin typeface="Times New Roman" panose="02020603050405020304" pitchFamily="18" charset="0"/>
              </a:rPr>
              <a:t> = 3.</a:t>
            </a:r>
          </a:p>
        </p:txBody>
      </p:sp>
      <p:grpSp>
        <p:nvGrpSpPr>
          <p:cNvPr id="56" name="Group 55">
            <a:extLst>
              <a:ext uri="{FF2B5EF4-FFF2-40B4-BE49-F238E27FC236}">
                <a16:creationId xmlns:a16="http://schemas.microsoft.com/office/drawing/2014/main" id="{83D9817C-35C7-0D5D-A391-4556AC97E8FE}"/>
              </a:ext>
            </a:extLst>
          </p:cNvPr>
          <p:cNvGrpSpPr/>
          <p:nvPr/>
        </p:nvGrpSpPr>
        <p:grpSpPr>
          <a:xfrm>
            <a:off x="1808792" y="1171409"/>
            <a:ext cx="3819525" cy="2743200"/>
            <a:chOff x="1305264" y="1196670"/>
            <a:chExt cx="3819525" cy="2743200"/>
          </a:xfrm>
        </p:grpSpPr>
        <p:sp>
          <p:nvSpPr>
            <p:cNvPr id="5" name="Freeform 2">
              <a:extLst>
                <a:ext uri="{FF2B5EF4-FFF2-40B4-BE49-F238E27FC236}">
                  <a16:creationId xmlns:a16="http://schemas.microsoft.com/office/drawing/2014/main" id="{2FABDA50-B00F-3394-0106-89A55C20454F}"/>
                </a:ext>
              </a:extLst>
            </p:cNvPr>
            <p:cNvSpPr>
              <a:spLocks/>
            </p:cNvSpPr>
            <p:nvPr/>
          </p:nvSpPr>
          <p:spPr bwMode="auto">
            <a:xfrm>
              <a:off x="3434102" y="2063445"/>
              <a:ext cx="614362" cy="523875"/>
            </a:xfrm>
            <a:custGeom>
              <a:avLst/>
              <a:gdLst>
                <a:gd name="T0" fmla="*/ 0 w 387"/>
                <a:gd name="T1" fmla="*/ 2147483646 h 330"/>
                <a:gd name="T2" fmla="*/ 2147483646 w 387"/>
                <a:gd name="T3" fmla="*/ 0 h 330"/>
                <a:gd name="T4" fmla="*/ 0 60000 65536"/>
                <a:gd name="T5" fmla="*/ 0 60000 65536"/>
                <a:gd name="T6" fmla="*/ 0 w 387"/>
                <a:gd name="T7" fmla="*/ 0 h 330"/>
                <a:gd name="T8" fmla="*/ 387 w 387"/>
                <a:gd name="T9" fmla="*/ 330 h 330"/>
              </a:gdLst>
              <a:ahLst/>
              <a:cxnLst>
                <a:cxn ang="T4">
                  <a:pos x="T0" y="T1"/>
                </a:cxn>
                <a:cxn ang="T5">
                  <a:pos x="T2" y="T3"/>
                </a:cxn>
              </a:cxnLst>
              <a:rect l="T6" t="T7" r="T8" b="T9"/>
              <a:pathLst>
                <a:path w="387" h="330">
                  <a:moveTo>
                    <a:pt x="0" y="330"/>
                  </a:moveTo>
                  <a:lnTo>
                    <a:pt x="387" y="0"/>
                  </a:lnTo>
                </a:path>
              </a:pathLst>
            </a:custGeom>
            <a:noFill/>
            <a:ln w="19050">
              <a:solidFill>
                <a:srgbClr val="FF0000"/>
              </a:solidFill>
              <a:round/>
              <a:headEn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6" name="Group 3">
              <a:extLst>
                <a:ext uri="{FF2B5EF4-FFF2-40B4-BE49-F238E27FC236}">
                  <a16:creationId xmlns:a16="http://schemas.microsoft.com/office/drawing/2014/main" id="{8D7F3B6C-E9DF-83AD-BC0B-BC3CA39D0B2A}"/>
                </a:ext>
              </a:extLst>
            </p:cNvPr>
            <p:cNvGrpSpPr>
              <a:grpSpLocks/>
            </p:cNvGrpSpPr>
            <p:nvPr/>
          </p:nvGrpSpPr>
          <p:grpSpPr bwMode="auto">
            <a:xfrm>
              <a:off x="1305264" y="1272870"/>
              <a:ext cx="3581400" cy="2667000"/>
              <a:chOff x="2976" y="1488"/>
              <a:chExt cx="2256" cy="1680"/>
            </a:xfrm>
          </p:grpSpPr>
          <p:sp>
            <p:nvSpPr>
              <p:cNvPr id="7" name="Line 4">
                <a:extLst>
                  <a:ext uri="{FF2B5EF4-FFF2-40B4-BE49-F238E27FC236}">
                    <a16:creationId xmlns:a16="http://schemas.microsoft.com/office/drawing/2014/main" id="{AAC46B3D-E84E-6419-916A-F84E8B6952C3}"/>
                  </a:ext>
                </a:extLst>
              </p:cNvPr>
              <p:cNvSpPr>
                <a:spLocks noChangeShapeType="1"/>
              </p:cNvSpPr>
              <p:nvPr/>
            </p:nvSpPr>
            <p:spPr bwMode="auto">
              <a:xfrm>
                <a:off x="3552" y="1488"/>
                <a:ext cx="0" cy="1680"/>
              </a:xfrm>
              <a:prstGeom prst="line">
                <a:avLst/>
              </a:prstGeom>
              <a:noFill/>
              <a:ln w="9525">
                <a:solidFill>
                  <a:schemeClr val="tx1"/>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8" name="Line 5">
                <a:extLst>
                  <a:ext uri="{FF2B5EF4-FFF2-40B4-BE49-F238E27FC236}">
                    <a16:creationId xmlns:a16="http://schemas.microsoft.com/office/drawing/2014/main" id="{8E96AC7F-B049-2F5F-C109-A063CD2AF567}"/>
                  </a:ext>
                </a:extLst>
              </p:cNvPr>
              <p:cNvSpPr>
                <a:spLocks noChangeShapeType="1"/>
              </p:cNvSpPr>
              <p:nvPr/>
            </p:nvSpPr>
            <p:spPr bwMode="auto">
              <a:xfrm>
                <a:off x="2976" y="2640"/>
                <a:ext cx="2256" cy="0"/>
              </a:xfrm>
              <a:prstGeom prst="line">
                <a:avLst/>
              </a:prstGeom>
              <a:noFill/>
              <a:ln w="9525">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9" name="Line 6">
                <a:extLst>
                  <a:ext uri="{FF2B5EF4-FFF2-40B4-BE49-F238E27FC236}">
                    <a16:creationId xmlns:a16="http://schemas.microsoft.com/office/drawing/2014/main" id="{5FC6365F-1370-0C0D-48D6-8C495E3A2324}"/>
                  </a:ext>
                </a:extLst>
              </p:cNvPr>
              <p:cNvSpPr>
                <a:spLocks noChangeShapeType="1"/>
              </p:cNvSpPr>
              <p:nvPr/>
            </p:nvSpPr>
            <p:spPr bwMode="auto">
              <a:xfrm>
                <a:off x="3936" y="259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7">
                <a:extLst>
                  <a:ext uri="{FF2B5EF4-FFF2-40B4-BE49-F238E27FC236}">
                    <a16:creationId xmlns:a16="http://schemas.microsoft.com/office/drawing/2014/main" id="{222C9EBB-F24F-9D57-4952-40EC225A75F6}"/>
                  </a:ext>
                </a:extLst>
              </p:cNvPr>
              <p:cNvSpPr>
                <a:spLocks noChangeShapeType="1"/>
              </p:cNvSpPr>
              <p:nvPr/>
            </p:nvSpPr>
            <p:spPr bwMode="auto">
              <a:xfrm>
                <a:off x="4704" y="259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8">
                <a:extLst>
                  <a:ext uri="{FF2B5EF4-FFF2-40B4-BE49-F238E27FC236}">
                    <a16:creationId xmlns:a16="http://schemas.microsoft.com/office/drawing/2014/main" id="{1CE74A2F-5554-58E8-BA95-3D5AC5F89B9F}"/>
                  </a:ext>
                </a:extLst>
              </p:cNvPr>
              <p:cNvSpPr>
                <a:spLocks noChangeShapeType="1"/>
              </p:cNvSpPr>
              <p:nvPr/>
            </p:nvSpPr>
            <p:spPr bwMode="auto">
              <a:xfrm>
                <a:off x="4320" y="259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9">
                <a:extLst>
                  <a:ext uri="{FF2B5EF4-FFF2-40B4-BE49-F238E27FC236}">
                    <a16:creationId xmlns:a16="http://schemas.microsoft.com/office/drawing/2014/main" id="{E1CA9AE9-AFB2-8BD5-E20B-A4020008D1F3}"/>
                  </a:ext>
                </a:extLst>
              </p:cNvPr>
              <p:cNvSpPr>
                <a:spLocks noChangeShapeType="1"/>
              </p:cNvSpPr>
              <p:nvPr/>
            </p:nvSpPr>
            <p:spPr bwMode="auto">
              <a:xfrm>
                <a:off x="3504"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10">
                <a:extLst>
                  <a:ext uri="{FF2B5EF4-FFF2-40B4-BE49-F238E27FC236}">
                    <a16:creationId xmlns:a16="http://schemas.microsoft.com/office/drawing/2014/main" id="{E8FB6770-0114-1D54-53E6-24A21D7E2950}"/>
                  </a:ext>
                </a:extLst>
              </p:cNvPr>
              <p:cNvSpPr>
                <a:spLocks noChangeShapeType="1"/>
              </p:cNvSpPr>
              <p:nvPr/>
            </p:nvSpPr>
            <p:spPr bwMode="auto">
              <a:xfrm>
                <a:off x="3504" y="196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 name="Line 11">
              <a:extLst>
                <a:ext uri="{FF2B5EF4-FFF2-40B4-BE49-F238E27FC236}">
                  <a16:creationId xmlns:a16="http://schemas.microsoft.com/office/drawing/2014/main" id="{C78FB4E8-39A4-971D-350B-BCCF77FCB7DA}"/>
                </a:ext>
              </a:extLst>
            </p:cNvPr>
            <p:cNvSpPr>
              <a:spLocks noChangeShapeType="1"/>
            </p:cNvSpPr>
            <p:nvPr/>
          </p:nvSpPr>
          <p:spPr bwMode="auto">
            <a:xfrm>
              <a:off x="2219664" y="2568270"/>
              <a:ext cx="609600" cy="533400"/>
            </a:xfrm>
            <a:prstGeom prst="line">
              <a:avLst/>
            </a:prstGeom>
            <a:noFill/>
            <a:ln w="19050">
              <a:solidFill>
                <a:srgbClr val="FF0000"/>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15" name="Oval 12">
              <a:extLst>
                <a:ext uri="{FF2B5EF4-FFF2-40B4-BE49-F238E27FC236}">
                  <a16:creationId xmlns:a16="http://schemas.microsoft.com/office/drawing/2014/main" id="{6B56C72D-DCC4-111E-1F4B-C828DE6E5517}"/>
                </a:ext>
              </a:extLst>
            </p:cNvPr>
            <p:cNvSpPr>
              <a:spLocks noChangeArrowheads="1"/>
            </p:cNvSpPr>
            <p:nvPr/>
          </p:nvSpPr>
          <p:spPr bwMode="auto">
            <a:xfrm>
              <a:off x="3391239" y="2557158"/>
              <a:ext cx="76200" cy="76200"/>
            </a:xfrm>
            <a:prstGeom prst="ellipse">
              <a:avLst/>
            </a:prstGeom>
            <a:solidFill>
              <a:schemeClr val="bg1"/>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 name="Oval 13">
              <a:extLst>
                <a:ext uri="{FF2B5EF4-FFF2-40B4-BE49-F238E27FC236}">
                  <a16:creationId xmlns:a16="http://schemas.microsoft.com/office/drawing/2014/main" id="{2092FC56-A297-3457-F819-EA11F2097ACE}"/>
                </a:ext>
              </a:extLst>
            </p:cNvPr>
            <p:cNvSpPr>
              <a:spLocks noChangeArrowheads="1"/>
            </p:cNvSpPr>
            <p:nvPr/>
          </p:nvSpPr>
          <p:spPr bwMode="auto">
            <a:xfrm>
              <a:off x="3391239" y="2034870"/>
              <a:ext cx="76200" cy="76200"/>
            </a:xfrm>
            <a:prstGeom prst="ellipse">
              <a:avLst/>
            </a:prstGeom>
            <a:solidFill>
              <a:srgbClr val="FF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 name="Oval 14">
              <a:extLst>
                <a:ext uri="{FF2B5EF4-FFF2-40B4-BE49-F238E27FC236}">
                  <a16:creationId xmlns:a16="http://schemas.microsoft.com/office/drawing/2014/main" id="{B582D281-4740-6CD6-67A7-A207E3167B2E}"/>
                </a:ext>
              </a:extLst>
            </p:cNvPr>
            <p:cNvSpPr>
              <a:spLocks noChangeArrowheads="1"/>
            </p:cNvSpPr>
            <p:nvPr/>
          </p:nvSpPr>
          <p:spPr bwMode="auto">
            <a:xfrm>
              <a:off x="2787989" y="3060395"/>
              <a:ext cx="76200" cy="76200"/>
            </a:xfrm>
            <a:prstGeom prst="ellipse">
              <a:avLst/>
            </a:prstGeom>
            <a:solidFill>
              <a:schemeClr val="bg1"/>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8" name="Oval 15">
              <a:extLst>
                <a:ext uri="{FF2B5EF4-FFF2-40B4-BE49-F238E27FC236}">
                  <a16:creationId xmlns:a16="http://schemas.microsoft.com/office/drawing/2014/main" id="{3F8C2FEA-0979-01F3-6D64-5303AD877924}"/>
                </a:ext>
              </a:extLst>
            </p:cNvPr>
            <p:cNvSpPr>
              <a:spLocks noChangeArrowheads="1"/>
            </p:cNvSpPr>
            <p:nvPr/>
          </p:nvSpPr>
          <p:spPr bwMode="auto">
            <a:xfrm>
              <a:off x="2787989" y="2557158"/>
              <a:ext cx="76200" cy="76200"/>
            </a:xfrm>
            <a:prstGeom prst="ellipse">
              <a:avLst/>
            </a:prstGeom>
            <a:solidFill>
              <a:srgbClr val="FF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9" name="Line 16">
              <a:extLst>
                <a:ext uri="{FF2B5EF4-FFF2-40B4-BE49-F238E27FC236}">
                  <a16:creationId xmlns:a16="http://schemas.microsoft.com/office/drawing/2014/main" id="{4D3E72ED-7435-709E-68C9-F80B34815CC3}"/>
                </a:ext>
              </a:extLst>
            </p:cNvPr>
            <p:cNvSpPr>
              <a:spLocks noChangeShapeType="1"/>
            </p:cNvSpPr>
            <p:nvPr/>
          </p:nvSpPr>
          <p:spPr bwMode="auto">
            <a:xfrm>
              <a:off x="2851489" y="2593670"/>
              <a:ext cx="5334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Freeform 17">
              <a:extLst>
                <a:ext uri="{FF2B5EF4-FFF2-40B4-BE49-F238E27FC236}">
                  <a16:creationId xmlns:a16="http://schemas.microsoft.com/office/drawing/2014/main" id="{079FBA70-72FE-5DB1-EFF2-6617E94B228E}"/>
                </a:ext>
              </a:extLst>
            </p:cNvPr>
            <p:cNvSpPr>
              <a:spLocks/>
            </p:cNvSpPr>
            <p:nvPr/>
          </p:nvSpPr>
          <p:spPr bwMode="auto">
            <a:xfrm>
              <a:off x="4043702" y="2068208"/>
              <a:ext cx="614362" cy="481012"/>
            </a:xfrm>
            <a:custGeom>
              <a:avLst/>
              <a:gdLst>
                <a:gd name="T0" fmla="*/ 0 w 387"/>
                <a:gd name="T1" fmla="*/ 0 h 303"/>
                <a:gd name="T2" fmla="*/ 2147483646 w 387"/>
                <a:gd name="T3" fmla="*/ 2147483646 h 303"/>
                <a:gd name="T4" fmla="*/ 0 60000 65536"/>
                <a:gd name="T5" fmla="*/ 0 60000 65536"/>
                <a:gd name="T6" fmla="*/ 0 w 387"/>
                <a:gd name="T7" fmla="*/ 0 h 303"/>
                <a:gd name="T8" fmla="*/ 387 w 387"/>
                <a:gd name="T9" fmla="*/ 303 h 303"/>
              </a:gdLst>
              <a:ahLst/>
              <a:cxnLst>
                <a:cxn ang="T4">
                  <a:pos x="T0" y="T1"/>
                </a:cxn>
                <a:cxn ang="T5">
                  <a:pos x="T2" y="T3"/>
                </a:cxn>
              </a:cxnLst>
              <a:rect l="T6" t="T7" r="T8" b="T9"/>
              <a:pathLst>
                <a:path w="387" h="303">
                  <a:moveTo>
                    <a:pt x="0" y="0"/>
                  </a:moveTo>
                  <a:lnTo>
                    <a:pt x="387" y="303"/>
                  </a:lnTo>
                </a:path>
              </a:pathLst>
            </a:custGeom>
            <a:noFill/>
            <a:ln w="19050">
              <a:solidFill>
                <a:srgbClr val="FF0000"/>
              </a:solidFill>
              <a:round/>
              <a:headEn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Line 18">
              <a:extLst>
                <a:ext uri="{FF2B5EF4-FFF2-40B4-BE49-F238E27FC236}">
                  <a16:creationId xmlns:a16="http://schemas.microsoft.com/office/drawing/2014/main" id="{12D54543-D54B-2D9B-30E1-E61B3675F0AA}"/>
                </a:ext>
              </a:extLst>
            </p:cNvPr>
            <p:cNvSpPr>
              <a:spLocks noChangeShapeType="1"/>
            </p:cNvSpPr>
            <p:nvPr/>
          </p:nvSpPr>
          <p:spPr bwMode="auto">
            <a:xfrm>
              <a:off x="4658064" y="302547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Text Box 19">
              <a:extLst>
                <a:ext uri="{FF2B5EF4-FFF2-40B4-BE49-F238E27FC236}">
                  <a16:creationId xmlns:a16="http://schemas.microsoft.com/office/drawing/2014/main" id="{D3F59AAF-C345-5D9B-4C72-6E074DAAD4E6}"/>
                </a:ext>
              </a:extLst>
            </p:cNvPr>
            <p:cNvSpPr txBox="1">
              <a:spLocks noChangeArrowheads="1"/>
            </p:cNvSpPr>
            <p:nvPr/>
          </p:nvSpPr>
          <p:spPr bwMode="auto">
            <a:xfrm>
              <a:off x="2676864" y="3177870"/>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latin typeface="Times New Roman" panose="02020603050405020304" pitchFamily="18" charset="0"/>
                </a:rPr>
                <a:t>1</a:t>
              </a:r>
            </a:p>
          </p:txBody>
        </p:sp>
        <p:sp>
          <p:nvSpPr>
            <p:cNvPr id="23" name="Text Box 20">
              <a:extLst>
                <a:ext uri="{FF2B5EF4-FFF2-40B4-BE49-F238E27FC236}">
                  <a16:creationId xmlns:a16="http://schemas.microsoft.com/office/drawing/2014/main" id="{9961EF12-0DC7-499D-DE98-7474775B7487}"/>
                </a:ext>
              </a:extLst>
            </p:cNvPr>
            <p:cNvSpPr txBox="1">
              <a:spLocks noChangeArrowheads="1"/>
            </p:cNvSpPr>
            <p:nvPr/>
          </p:nvSpPr>
          <p:spPr bwMode="auto">
            <a:xfrm>
              <a:off x="3286464" y="317787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2</a:t>
              </a:r>
            </a:p>
          </p:txBody>
        </p:sp>
        <p:sp>
          <p:nvSpPr>
            <p:cNvPr id="24" name="Text Box 21">
              <a:extLst>
                <a:ext uri="{FF2B5EF4-FFF2-40B4-BE49-F238E27FC236}">
                  <a16:creationId xmlns:a16="http://schemas.microsoft.com/office/drawing/2014/main" id="{8005EE89-4711-5E9C-592B-FFEEDFA5DA48}"/>
                </a:ext>
              </a:extLst>
            </p:cNvPr>
            <p:cNvSpPr txBox="1">
              <a:spLocks noChangeArrowheads="1"/>
            </p:cNvSpPr>
            <p:nvPr/>
          </p:nvSpPr>
          <p:spPr bwMode="auto">
            <a:xfrm>
              <a:off x="3896064" y="317787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3</a:t>
              </a:r>
            </a:p>
          </p:txBody>
        </p:sp>
        <p:sp>
          <p:nvSpPr>
            <p:cNvPr id="25" name="Text Box 22">
              <a:extLst>
                <a:ext uri="{FF2B5EF4-FFF2-40B4-BE49-F238E27FC236}">
                  <a16:creationId xmlns:a16="http://schemas.microsoft.com/office/drawing/2014/main" id="{105444A1-ADFD-1AC6-3297-C5254462BB8C}"/>
                </a:ext>
              </a:extLst>
            </p:cNvPr>
            <p:cNvSpPr txBox="1">
              <a:spLocks noChangeArrowheads="1"/>
            </p:cNvSpPr>
            <p:nvPr/>
          </p:nvSpPr>
          <p:spPr bwMode="auto">
            <a:xfrm>
              <a:off x="4505664" y="317787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4</a:t>
              </a:r>
            </a:p>
          </p:txBody>
        </p:sp>
        <p:sp>
          <p:nvSpPr>
            <p:cNvPr id="26" name="Text Box 23">
              <a:extLst>
                <a:ext uri="{FF2B5EF4-FFF2-40B4-BE49-F238E27FC236}">
                  <a16:creationId xmlns:a16="http://schemas.microsoft.com/office/drawing/2014/main" id="{09E1AE8B-A5CE-EEA2-9D66-E246FD5349CD}"/>
                </a:ext>
              </a:extLst>
            </p:cNvPr>
            <p:cNvSpPr txBox="1">
              <a:spLocks noChangeArrowheads="1"/>
            </p:cNvSpPr>
            <p:nvPr/>
          </p:nvSpPr>
          <p:spPr bwMode="auto">
            <a:xfrm>
              <a:off x="1838664" y="241587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1</a:t>
              </a:r>
            </a:p>
          </p:txBody>
        </p:sp>
        <p:sp>
          <p:nvSpPr>
            <p:cNvPr id="27" name="Text Box 24">
              <a:extLst>
                <a:ext uri="{FF2B5EF4-FFF2-40B4-BE49-F238E27FC236}">
                  <a16:creationId xmlns:a16="http://schemas.microsoft.com/office/drawing/2014/main" id="{CE6906B7-A081-CBD0-2FDE-434B2F690273}"/>
                </a:ext>
              </a:extLst>
            </p:cNvPr>
            <p:cNvSpPr txBox="1">
              <a:spLocks noChangeArrowheads="1"/>
            </p:cNvSpPr>
            <p:nvPr/>
          </p:nvSpPr>
          <p:spPr bwMode="auto">
            <a:xfrm>
              <a:off x="1838664" y="1882470"/>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latin typeface="Times New Roman" panose="02020603050405020304" pitchFamily="18" charset="0"/>
                </a:rPr>
                <a:t>2</a:t>
              </a:r>
            </a:p>
          </p:txBody>
        </p:sp>
        <p:graphicFrame>
          <p:nvGraphicFramePr>
            <p:cNvPr id="48" name="Object 6">
              <a:extLst>
                <a:ext uri="{FF2B5EF4-FFF2-40B4-BE49-F238E27FC236}">
                  <a16:creationId xmlns:a16="http://schemas.microsoft.com/office/drawing/2014/main" id="{03BC5CE5-C8C3-70A2-03FA-DAAA8E027B68}"/>
                </a:ext>
              </a:extLst>
            </p:cNvPr>
            <p:cNvGraphicFramePr>
              <a:graphicFrameLocks noChangeAspect="1"/>
            </p:cNvGraphicFramePr>
            <p:nvPr>
              <p:extLst>
                <p:ext uri="{D42A27DB-BD31-4B8C-83A1-F6EECF244321}">
                  <p14:modId xmlns:p14="http://schemas.microsoft.com/office/powerpoint/2010/main" val="1580073001"/>
                </p:ext>
              </p:extLst>
            </p:nvPr>
          </p:nvGraphicFramePr>
          <p:xfrm>
            <a:off x="1872002" y="1272870"/>
            <a:ext cx="249237" cy="293688"/>
          </p:xfrm>
          <a:graphic>
            <a:graphicData uri="http://schemas.openxmlformats.org/presentationml/2006/ole">
              <mc:AlternateContent xmlns:mc="http://schemas.openxmlformats.org/markup-compatibility/2006">
                <mc:Choice xmlns:v="urn:schemas-microsoft-com:vml" Requires="v">
                  <p:oleObj name="Equation" r:id="rId17" imgW="139579" imgH="164957" progId="Equation.DSMT4">
                    <p:embed/>
                  </p:oleObj>
                </mc:Choice>
                <mc:Fallback>
                  <p:oleObj name="Equation" r:id="rId17" imgW="139579" imgH="164957" progId="Equation.DSMT4">
                    <p:embed/>
                    <p:pic>
                      <p:nvPicPr>
                        <p:cNvPr id="34846" name="Object 6">
                          <a:extLst>
                            <a:ext uri="{FF2B5EF4-FFF2-40B4-BE49-F238E27FC236}">
                              <a16:creationId xmlns:a16="http://schemas.microsoft.com/office/drawing/2014/main" id="{4C9F44DD-D3AF-545E-B38A-B6EB5279780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872002" y="1272870"/>
                          <a:ext cx="249237"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 name="Object 7">
              <a:extLst>
                <a:ext uri="{FF2B5EF4-FFF2-40B4-BE49-F238E27FC236}">
                  <a16:creationId xmlns:a16="http://schemas.microsoft.com/office/drawing/2014/main" id="{B27D7A47-0EB1-B442-CC9A-A1D04688D05E}"/>
                </a:ext>
              </a:extLst>
            </p:cNvPr>
            <p:cNvGraphicFramePr>
              <a:graphicFrameLocks noChangeAspect="1"/>
            </p:cNvGraphicFramePr>
            <p:nvPr>
              <p:extLst>
                <p:ext uri="{D42A27DB-BD31-4B8C-83A1-F6EECF244321}">
                  <p14:modId xmlns:p14="http://schemas.microsoft.com/office/powerpoint/2010/main" val="2357236123"/>
                </p:ext>
              </p:extLst>
            </p:nvPr>
          </p:nvGraphicFramePr>
          <p:xfrm>
            <a:off x="4897777" y="3211208"/>
            <a:ext cx="227012" cy="249237"/>
          </p:xfrm>
          <a:graphic>
            <a:graphicData uri="http://schemas.openxmlformats.org/presentationml/2006/ole">
              <mc:AlternateContent xmlns:mc="http://schemas.openxmlformats.org/markup-compatibility/2006">
                <mc:Choice xmlns:v="urn:schemas-microsoft-com:vml" Requires="v">
                  <p:oleObj name="Equation" r:id="rId19" imgW="126835" imgH="139518" progId="Equation.DSMT4">
                    <p:embed/>
                  </p:oleObj>
                </mc:Choice>
                <mc:Fallback>
                  <p:oleObj name="Equation" r:id="rId19" imgW="126835" imgH="139518" progId="Equation.DSMT4">
                    <p:embed/>
                    <p:pic>
                      <p:nvPicPr>
                        <p:cNvPr id="34847" name="Object 7">
                          <a:extLst>
                            <a:ext uri="{FF2B5EF4-FFF2-40B4-BE49-F238E27FC236}">
                              <a16:creationId xmlns:a16="http://schemas.microsoft.com/office/drawing/2014/main" id="{F5A3779E-E43F-4FB2-31DA-18D019AA794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97777" y="3211208"/>
                          <a:ext cx="227012"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 name="Object 5">
              <a:extLst>
                <a:ext uri="{FF2B5EF4-FFF2-40B4-BE49-F238E27FC236}">
                  <a16:creationId xmlns:a16="http://schemas.microsoft.com/office/drawing/2014/main" id="{992FA03B-EA2E-9D1C-4FAC-783057CAAFB9}"/>
                </a:ext>
              </a:extLst>
            </p:cNvPr>
            <p:cNvGraphicFramePr>
              <a:graphicFrameLocks noChangeAspect="1"/>
            </p:cNvGraphicFramePr>
            <p:nvPr>
              <p:extLst>
                <p:ext uri="{D42A27DB-BD31-4B8C-83A1-F6EECF244321}">
                  <p14:modId xmlns:p14="http://schemas.microsoft.com/office/powerpoint/2010/main" val="2411020393"/>
                </p:ext>
              </p:extLst>
            </p:nvPr>
          </p:nvGraphicFramePr>
          <p:xfrm>
            <a:off x="2865777" y="1196670"/>
            <a:ext cx="1258887" cy="438150"/>
          </p:xfrm>
          <a:graphic>
            <a:graphicData uri="http://schemas.openxmlformats.org/presentationml/2006/ole">
              <mc:AlternateContent xmlns:mc="http://schemas.openxmlformats.org/markup-compatibility/2006">
                <mc:Choice xmlns:v="urn:schemas-microsoft-com:vml" Requires="v">
                  <p:oleObj name="Equation" r:id="rId21" imgW="583947" imgH="203112" progId="Equation.DSMT4">
                    <p:embed/>
                  </p:oleObj>
                </mc:Choice>
                <mc:Fallback>
                  <p:oleObj name="Equation" r:id="rId21" imgW="583947" imgH="203112" progId="Equation.DSMT4">
                    <p:embed/>
                    <p:pic>
                      <p:nvPicPr>
                        <p:cNvPr id="34848" name="Object 5">
                          <a:extLst>
                            <a:ext uri="{FF2B5EF4-FFF2-40B4-BE49-F238E27FC236}">
                              <a16:creationId xmlns:a16="http://schemas.microsoft.com/office/drawing/2014/main" id="{24AC122B-8227-9814-235F-00EC3632A85F}"/>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865777" y="1196670"/>
                          <a:ext cx="125888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2" name="Object 51">
              <a:extLst>
                <a:ext uri="{FF2B5EF4-FFF2-40B4-BE49-F238E27FC236}">
                  <a16:creationId xmlns:a16="http://schemas.microsoft.com/office/drawing/2014/main" id="{87849CE0-3E1B-0E9C-A433-629FA92BBC1C}"/>
                </a:ext>
              </a:extLst>
            </p:cNvPr>
            <p:cNvGraphicFramePr>
              <a:graphicFrameLocks noChangeAspect="1"/>
            </p:cNvGraphicFramePr>
            <p:nvPr>
              <p:extLst>
                <p:ext uri="{D42A27DB-BD31-4B8C-83A1-F6EECF244321}">
                  <p14:modId xmlns:p14="http://schemas.microsoft.com/office/powerpoint/2010/main" val="3033223551"/>
                </p:ext>
              </p:extLst>
            </p:nvPr>
          </p:nvGraphicFramePr>
          <p:xfrm>
            <a:off x="3108664" y="3485845"/>
            <a:ext cx="965200" cy="428625"/>
          </p:xfrm>
          <a:graphic>
            <a:graphicData uri="http://schemas.openxmlformats.org/presentationml/2006/ole">
              <mc:AlternateContent xmlns:mc="http://schemas.openxmlformats.org/markup-compatibility/2006">
                <mc:Choice xmlns:v="urn:schemas-microsoft-com:vml" Requires="v">
                  <p:oleObj name="Equation" r:id="rId23" imgW="571252" imgH="253890" progId="Equation.DSMT4">
                    <p:embed/>
                  </p:oleObj>
                </mc:Choice>
                <mc:Fallback>
                  <p:oleObj name="Equation" r:id="rId23" imgW="571252" imgH="253890" progId="Equation.DSMT4">
                    <p:embed/>
                    <p:pic>
                      <p:nvPicPr>
                        <p:cNvPr id="53" name="Object 52">
                          <a:extLst>
                            <a:ext uri="{FF2B5EF4-FFF2-40B4-BE49-F238E27FC236}">
                              <a16:creationId xmlns:a16="http://schemas.microsoft.com/office/drawing/2014/main" id="{AFC9F7CB-C6D7-30BB-BDA2-4DC913165082}"/>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108664" y="3485845"/>
                          <a:ext cx="9652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53" name="Text Box 9">
            <a:extLst>
              <a:ext uri="{FF2B5EF4-FFF2-40B4-BE49-F238E27FC236}">
                <a16:creationId xmlns:a16="http://schemas.microsoft.com/office/drawing/2014/main" id="{B19822E9-E4D0-95CE-94BC-D2BB5FB795D7}"/>
              </a:ext>
            </a:extLst>
          </p:cNvPr>
          <p:cNvSpPr txBox="1">
            <a:spLocks noChangeArrowheads="1"/>
          </p:cNvSpPr>
          <p:nvPr/>
        </p:nvSpPr>
        <p:spPr bwMode="auto">
          <a:xfrm>
            <a:off x="258802" y="894934"/>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cxnSp>
        <p:nvCxnSpPr>
          <p:cNvPr id="54" name="Straight Connector 53">
            <a:extLst>
              <a:ext uri="{FF2B5EF4-FFF2-40B4-BE49-F238E27FC236}">
                <a16:creationId xmlns:a16="http://schemas.microsoft.com/office/drawing/2014/main" id="{05CD4296-76C5-3FF4-C87E-FFE43C0E5461}"/>
              </a:ext>
            </a:extLst>
          </p:cNvPr>
          <p:cNvCxnSpPr>
            <a:cxnSpLocks/>
          </p:cNvCxnSpPr>
          <p:nvPr/>
        </p:nvCxnSpPr>
        <p:spPr>
          <a:xfrm>
            <a:off x="7655843" y="934402"/>
            <a:ext cx="0" cy="5649223"/>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5" name="Object 54">
            <a:extLst>
              <a:ext uri="{FF2B5EF4-FFF2-40B4-BE49-F238E27FC236}">
                <a16:creationId xmlns:a16="http://schemas.microsoft.com/office/drawing/2014/main" id="{27A0D030-BE7D-2895-D0E1-87AB4EB9CE5C}"/>
              </a:ext>
            </a:extLst>
          </p:cNvPr>
          <p:cNvGraphicFramePr>
            <a:graphicFrameLocks noChangeAspect="1"/>
          </p:cNvGraphicFramePr>
          <p:nvPr>
            <p:extLst>
              <p:ext uri="{D42A27DB-BD31-4B8C-83A1-F6EECF244321}">
                <p14:modId xmlns:p14="http://schemas.microsoft.com/office/powerpoint/2010/main" val="888783197"/>
              </p:ext>
            </p:extLst>
          </p:nvPr>
        </p:nvGraphicFramePr>
        <p:xfrm>
          <a:off x="8153943" y="3303613"/>
          <a:ext cx="3000375" cy="663575"/>
        </p:xfrm>
        <a:graphic>
          <a:graphicData uri="http://schemas.openxmlformats.org/presentationml/2006/ole">
            <mc:AlternateContent xmlns:mc="http://schemas.openxmlformats.org/markup-compatibility/2006">
              <mc:Choice xmlns:v="urn:schemas-microsoft-com:vml" Requires="v">
                <p:oleObj name="Equation" r:id="rId25" imgW="1320480" imgH="291960" progId="Equation.DSMT4">
                  <p:embed/>
                </p:oleObj>
              </mc:Choice>
              <mc:Fallback>
                <p:oleObj name="Equation" r:id="rId25" imgW="1320480" imgH="291960" progId="Equation.DSMT4">
                  <p:embed/>
                  <p:pic>
                    <p:nvPicPr>
                      <p:cNvPr id="29" name="Object 28">
                        <a:extLst>
                          <a:ext uri="{FF2B5EF4-FFF2-40B4-BE49-F238E27FC236}">
                            <a16:creationId xmlns:a16="http://schemas.microsoft.com/office/drawing/2014/main" id="{4B9FBC60-2FB5-BAD1-69BD-2D28F9C61EE1}"/>
                          </a:ext>
                        </a:extLst>
                      </p:cNvPr>
                      <p:cNvPicPr>
                        <a:picLocks noChangeAspect="1" noChangeArrowheads="1"/>
                      </p:cNvPicPr>
                      <p:nvPr/>
                    </p:nvPicPr>
                    <p:blipFill>
                      <a:blip r:embed="rId26"/>
                      <a:srcRect/>
                      <a:stretch>
                        <a:fillRect/>
                      </a:stretch>
                    </p:blipFill>
                    <p:spPr bwMode="auto">
                      <a:xfrm>
                        <a:off x="8153943" y="3303613"/>
                        <a:ext cx="3000375" cy="66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055314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dissolve">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499"/>
                                          </p:stCondLst>
                                        </p:cTn>
                                        <p:tgtEl>
                                          <p:spTgt spid="2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left)">
                                      <p:cBhvr>
                                        <p:cTn id="36" dur="500"/>
                                        <p:tgtEl>
                                          <p:spTgt spid="29"/>
                                        </p:tgtEl>
                                      </p:cBhvr>
                                    </p:animEffect>
                                  </p:childTnLst>
                                </p:cTn>
                              </p:par>
                            </p:childTnLst>
                          </p:cTn>
                        </p:par>
                        <p:par>
                          <p:cTn id="37" fill="hold">
                            <p:stCondLst>
                              <p:cond delay="500"/>
                            </p:stCondLst>
                            <p:childTnLst>
                              <p:par>
                                <p:cTn id="38" presetID="2" presetClass="entr" presetSubtype="2"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500" fill="hold"/>
                                        <p:tgtEl>
                                          <p:spTgt spid="32"/>
                                        </p:tgtEl>
                                        <p:attrNameLst>
                                          <p:attrName>ppt_x</p:attrName>
                                        </p:attrNameLst>
                                      </p:cBhvr>
                                      <p:tavLst>
                                        <p:tav tm="0">
                                          <p:val>
                                            <p:strVal val="1+#ppt_w/2"/>
                                          </p:val>
                                        </p:tav>
                                        <p:tav tm="100000">
                                          <p:val>
                                            <p:strVal val="#ppt_x"/>
                                          </p:val>
                                        </p:tav>
                                      </p:tavLst>
                                    </p:anim>
                                    <p:anim calcmode="lin" valueType="num">
                                      <p:cBhvr additive="base">
                                        <p:cTn id="41"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ipe(left)">
                                      <p:cBhvr>
                                        <p:cTn id="46" dur="5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left)">
                                      <p:cBhvr>
                                        <p:cTn id="51" dur="500"/>
                                        <p:tgtEl>
                                          <p:spTgt spid="30"/>
                                        </p:tgtEl>
                                      </p:cBhvr>
                                    </p:animEffect>
                                  </p:childTnLst>
                                </p:cTn>
                              </p:par>
                            </p:childTnLst>
                          </p:cTn>
                        </p:par>
                        <p:par>
                          <p:cTn id="52" fill="hold">
                            <p:stCondLst>
                              <p:cond delay="500"/>
                            </p:stCondLst>
                            <p:childTnLst>
                              <p:par>
                                <p:cTn id="53" presetID="2" presetClass="entr" presetSubtype="2" fill="hold" nodeType="after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500" fill="hold"/>
                                        <p:tgtEl>
                                          <p:spTgt spid="35"/>
                                        </p:tgtEl>
                                        <p:attrNameLst>
                                          <p:attrName>ppt_x</p:attrName>
                                        </p:attrNameLst>
                                      </p:cBhvr>
                                      <p:tavLst>
                                        <p:tav tm="0">
                                          <p:val>
                                            <p:strVal val="1+#ppt_w/2"/>
                                          </p:val>
                                        </p:tav>
                                        <p:tav tm="100000">
                                          <p:val>
                                            <p:strVal val="#ppt_x"/>
                                          </p:val>
                                        </p:tav>
                                      </p:tavLst>
                                    </p:anim>
                                    <p:anim calcmode="lin" valueType="num">
                                      <p:cBhvr additive="base">
                                        <p:cTn id="56"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left)">
                                      <p:cBhvr>
                                        <p:cTn id="61" dur="500"/>
                                        <p:tgtEl>
                                          <p:spTgt spid="4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500"/>
                            </p:stCondLst>
                            <p:childTnLst>
                              <p:par>
                                <p:cTn id="68" presetID="2" presetClass="entr" presetSubtype="2" fill="hold"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additive="base">
                                        <p:cTn id="70" dur="500" fill="hold"/>
                                        <p:tgtEl>
                                          <p:spTgt spid="38"/>
                                        </p:tgtEl>
                                        <p:attrNameLst>
                                          <p:attrName>ppt_x</p:attrName>
                                        </p:attrNameLst>
                                      </p:cBhvr>
                                      <p:tavLst>
                                        <p:tav tm="0">
                                          <p:val>
                                            <p:strVal val="1+#ppt_w/2"/>
                                          </p:val>
                                        </p:tav>
                                        <p:tav tm="100000">
                                          <p:val>
                                            <p:strVal val="#ppt_x"/>
                                          </p:val>
                                        </p:tav>
                                      </p:tavLst>
                                    </p:anim>
                                    <p:anim calcmode="lin" valueType="num">
                                      <p:cBhvr additive="base">
                                        <p:cTn id="71"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wipe(left)">
                                      <p:cBhvr>
                                        <p:cTn id="76" dur="500"/>
                                        <p:tgtEl>
                                          <p:spTgt spid="47"/>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fade">
                                      <p:cBhvr>
                                        <p:cTn id="81" dur="1000"/>
                                        <p:tgtEl>
                                          <p:spTgt spid="54"/>
                                        </p:tgtEl>
                                      </p:cBhvr>
                                    </p:animEffect>
                                    <p:anim calcmode="lin" valueType="num">
                                      <p:cBhvr>
                                        <p:cTn id="82" dur="1000" fill="hold"/>
                                        <p:tgtEl>
                                          <p:spTgt spid="54"/>
                                        </p:tgtEl>
                                        <p:attrNameLst>
                                          <p:attrName>ppt_x</p:attrName>
                                        </p:attrNameLst>
                                      </p:cBhvr>
                                      <p:tavLst>
                                        <p:tav tm="0">
                                          <p:val>
                                            <p:strVal val="#ppt_x"/>
                                          </p:val>
                                        </p:tav>
                                        <p:tav tm="100000">
                                          <p:val>
                                            <p:strVal val="#ppt_x"/>
                                          </p:val>
                                        </p:tav>
                                      </p:tavLst>
                                    </p:anim>
                                    <p:anim calcmode="lin" valueType="num">
                                      <p:cBhvr>
                                        <p:cTn id="83"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3" presetClass="entr" presetSubtype="16" fill="hold" nodeType="clickEffect">
                                  <p:stCondLst>
                                    <p:cond delay="0"/>
                                  </p:stCondLst>
                                  <p:childTnLst>
                                    <p:set>
                                      <p:cBhvr>
                                        <p:cTn id="87" dur="1" fill="hold">
                                          <p:stCondLst>
                                            <p:cond delay="0"/>
                                          </p:stCondLst>
                                        </p:cTn>
                                        <p:tgtEl>
                                          <p:spTgt spid="41"/>
                                        </p:tgtEl>
                                        <p:attrNameLst>
                                          <p:attrName>style.visibility</p:attrName>
                                        </p:attrNameLst>
                                      </p:cBhvr>
                                      <p:to>
                                        <p:strVal val="visible"/>
                                      </p:to>
                                    </p:set>
                                    <p:anim calcmode="lin" valueType="num">
                                      <p:cBhvr>
                                        <p:cTn id="88" dur="500" fill="hold"/>
                                        <p:tgtEl>
                                          <p:spTgt spid="41"/>
                                        </p:tgtEl>
                                        <p:attrNameLst>
                                          <p:attrName>ppt_w</p:attrName>
                                        </p:attrNameLst>
                                      </p:cBhvr>
                                      <p:tavLst>
                                        <p:tav tm="0">
                                          <p:val>
                                            <p:fltVal val="0"/>
                                          </p:val>
                                        </p:tav>
                                        <p:tav tm="100000">
                                          <p:val>
                                            <p:strVal val="#ppt_w"/>
                                          </p:val>
                                        </p:tav>
                                      </p:tavLst>
                                    </p:anim>
                                    <p:anim calcmode="lin" valueType="num">
                                      <p:cBhvr>
                                        <p:cTn id="89" dur="500" fill="hold"/>
                                        <p:tgtEl>
                                          <p:spTgt spid="41"/>
                                        </p:tgtEl>
                                        <p:attrNameLst>
                                          <p:attrName>ppt_h</p:attrName>
                                        </p:attrNameLst>
                                      </p:cBhvr>
                                      <p:tavLst>
                                        <p:tav tm="0">
                                          <p:val>
                                            <p:fltVal val="0"/>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55"/>
                                        </p:tgtEl>
                                        <p:attrNameLst>
                                          <p:attrName>style.visibility</p:attrName>
                                        </p:attrNameLst>
                                      </p:cBhvr>
                                      <p:to>
                                        <p:strVal val="visible"/>
                                      </p:to>
                                    </p:set>
                                    <p:animEffect transition="in" filter="wipe(left)">
                                      <p:cBhvr>
                                        <p:cTn id="9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8" grpId="0" autoUpdateAnimBg="0"/>
      <p:bldP spid="51" grpId="0"/>
      <p:bldP spid="5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3C570E2-4608-D6EB-3AE4-D242B45B5D80}"/>
              </a:ext>
            </a:extLst>
          </p:cNvPr>
          <p:cNvSpPr txBox="1"/>
          <p:nvPr/>
        </p:nvSpPr>
        <p:spPr>
          <a:xfrm>
            <a:off x="258802" y="249663"/>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graphicFrame>
        <p:nvGraphicFramePr>
          <p:cNvPr id="3" name="Object 5">
            <a:extLst>
              <a:ext uri="{FF2B5EF4-FFF2-40B4-BE49-F238E27FC236}">
                <a16:creationId xmlns:a16="http://schemas.microsoft.com/office/drawing/2014/main" id="{C9663E8A-DDC4-E36F-F363-98CF5349A664}"/>
              </a:ext>
            </a:extLst>
          </p:cNvPr>
          <p:cNvGraphicFramePr>
            <a:graphicFrameLocks noChangeAspect="1"/>
          </p:cNvGraphicFramePr>
          <p:nvPr/>
        </p:nvGraphicFramePr>
        <p:xfrm>
          <a:off x="1696209" y="284163"/>
          <a:ext cx="8709025" cy="541337"/>
        </p:xfrm>
        <a:graphic>
          <a:graphicData uri="http://schemas.openxmlformats.org/presentationml/2006/ole">
            <mc:AlternateContent xmlns:mc="http://schemas.openxmlformats.org/markup-compatibility/2006">
              <mc:Choice xmlns:v="urn:schemas-microsoft-com:vml" Requires="v">
                <p:oleObj name="Equation" r:id="rId2" imgW="4673520" imgH="291960" progId="Equation.DSMT4">
                  <p:embed/>
                </p:oleObj>
              </mc:Choice>
              <mc:Fallback>
                <p:oleObj name="Equation" r:id="rId2" imgW="4673520" imgH="291960" progId="Equation.DSMT4">
                  <p:embed/>
                  <p:pic>
                    <p:nvPicPr>
                      <p:cNvPr id="3" name="Object 5">
                        <a:extLst>
                          <a:ext uri="{FF2B5EF4-FFF2-40B4-BE49-F238E27FC236}">
                            <a16:creationId xmlns:a16="http://schemas.microsoft.com/office/drawing/2014/main" id="{C9663E8A-DDC4-E36F-F363-98CF5349A664}"/>
                          </a:ext>
                        </a:extLst>
                      </p:cNvPr>
                      <p:cNvPicPr>
                        <a:picLocks noChangeAspect="1" noChangeArrowheads="1"/>
                      </p:cNvPicPr>
                      <p:nvPr/>
                    </p:nvPicPr>
                    <p:blipFill>
                      <a:blip r:embed="rId3"/>
                      <a:srcRect/>
                      <a:stretch>
                        <a:fillRect/>
                      </a:stretch>
                    </p:blipFill>
                    <p:spPr bwMode="auto">
                      <a:xfrm>
                        <a:off x="1696209" y="284163"/>
                        <a:ext cx="8709025" cy="541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 name="Text Box 25">
            <a:extLst>
              <a:ext uri="{FF2B5EF4-FFF2-40B4-BE49-F238E27FC236}">
                <a16:creationId xmlns:a16="http://schemas.microsoft.com/office/drawing/2014/main" id="{2A5E5551-5484-AF01-14CB-1E2C3DB5BAAD}"/>
              </a:ext>
            </a:extLst>
          </p:cNvPr>
          <p:cNvSpPr txBox="1">
            <a:spLocks noChangeArrowheads="1"/>
          </p:cNvSpPr>
          <p:nvPr/>
        </p:nvSpPr>
        <p:spPr bwMode="auto">
          <a:xfrm>
            <a:off x="609600" y="4551058"/>
            <a:ext cx="12891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latin typeface="Times New Roman" panose="02020603050405020304" pitchFamily="18" charset="0"/>
              </a:rPr>
              <a:t>At </a:t>
            </a:r>
            <a:r>
              <a:rPr lang="en-US" altLang="en-US" sz="2400" i="1" dirty="0">
                <a:latin typeface="Times New Roman" panose="02020603050405020304" pitchFamily="18" charset="0"/>
              </a:rPr>
              <a:t>a</a:t>
            </a:r>
            <a:r>
              <a:rPr lang="en-US" altLang="en-US" sz="2400" dirty="0">
                <a:latin typeface="Times New Roman" panose="02020603050405020304" pitchFamily="18" charset="0"/>
              </a:rPr>
              <a:t> = 2:</a:t>
            </a:r>
          </a:p>
        </p:txBody>
      </p:sp>
      <p:graphicFrame>
        <p:nvGraphicFramePr>
          <p:cNvPr id="29" name="Object 28">
            <a:extLst>
              <a:ext uri="{FF2B5EF4-FFF2-40B4-BE49-F238E27FC236}">
                <a16:creationId xmlns:a16="http://schemas.microsoft.com/office/drawing/2014/main" id="{4B9FBC60-2FB5-BAD1-69BD-2D28F9C61EE1}"/>
              </a:ext>
            </a:extLst>
          </p:cNvPr>
          <p:cNvGraphicFramePr>
            <a:graphicFrameLocks noChangeAspect="1"/>
          </p:cNvGraphicFramePr>
          <p:nvPr>
            <p:extLst>
              <p:ext uri="{D42A27DB-BD31-4B8C-83A1-F6EECF244321}">
                <p14:modId xmlns:p14="http://schemas.microsoft.com/office/powerpoint/2010/main" val="3953868956"/>
              </p:ext>
            </p:extLst>
          </p:nvPr>
        </p:nvGraphicFramePr>
        <p:xfrm>
          <a:off x="2097088" y="4549775"/>
          <a:ext cx="1674812" cy="663575"/>
        </p:xfrm>
        <a:graphic>
          <a:graphicData uri="http://schemas.openxmlformats.org/presentationml/2006/ole">
            <mc:AlternateContent xmlns:mc="http://schemas.openxmlformats.org/markup-compatibility/2006">
              <mc:Choice xmlns:v="urn:schemas-microsoft-com:vml" Requires="v">
                <p:oleObj name="Equation" r:id="rId4" imgW="736560" imgH="291960" progId="Equation.DSMT4">
                  <p:embed/>
                </p:oleObj>
              </mc:Choice>
              <mc:Fallback>
                <p:oleObj name="Equation" r:id="rId4" imgW="736560" imgH="291960" progId="Equation.DSMT4">
                  <p:embed/>
                  <p:pic>
                    <p:nvPicPr>
                      <p:cNvPr id="29" name="Object 28">
                        <a:extLst>
                          <a:ext uri="{FF2B5EF4-FFF2-40B4-BE49-F238E27FC236}">
                            <a16:creationId xmlns:a16="http://schemas.microsoft.com/office/drawing/2014/main" id="{4B9FBC60-2FB5-BAD1-69BD-2D28F9C61EE1}"/>
                          </a:ext>
                        </a:extLst>
                      </p:cNvPr>
                      <p:cNvPicPr>
                        <a:picLocks noChangeAspect="1" noChangeArrowheads="1"/>
                      </p:cNvPicPr>
                      <p:nvPr/>
                    </p:nvPicPr>
                    <p:blipFill>
                      <a:blip r:embed="rId5"/>
                      <a:srcRect/>
                      <a:stretch>
                        <a:fillRect/>
                      </a:stretch>
                    </p:blipFill>
                    <p:spPr bwMode="auto">
                      <a:xfrm>
                        <a:off x="2097088" y="4549775"/>
                        <a:ext cx="1674812" cy="66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 name="Object 29">
            <a:extLst>
              <a:ext uri="{FF2B5EF4-FFF2-40B4-BE49-F238E27FC236}">
                <a16:creationId xmlns:a16="http://schemas.microsoft.com/office/drawing/2014/main" id="{7CEC0EF5-AF16-2CC1-C228-D8F77507E1C1}"/>
              </a:ext>
            </a:extLst>
          </p:cNvPr>
          <p:cNvGraphicFramePr>
            <a:graphicFrameLocks noChangeAspect="1"/>
          </p:cNvGraphicFramePr>
          <p:nvPr>
            <p:extLst>
              <p:ext uri="{D42A27DB-BD31-4B8C-83A1-F6EECF244321}">
                <p14:modId xmlns:p14="http://schemas.microsoft.com/office/powerpoint/2010/main" val="3040023557"/>
              </p:ext>
            </p:extLst>
          </p:nvPr>
        </p:nvGraphicFramePr>
        <p:xfrm>
          <a:off x="2068513" y="5311775"/>
          <a:ext cx="1671637" cy="663575"/>
        </p:xfrm>
        <a:graphic>
          <a:graphicData uri="http://schemas.openxmlformats.org/presentationml/2006/ole">
            <mc:AlternateContent xmlns:mc="http://schemas.openxmlformats.org/markup-compatibility/2006">
              <mc:Choice xmlns:v="urn:schemas-microsoft-com:vml" Requires="v">
                <p:oleObj name="Equation" r:id="rId6" imgW="736560" imgH="291960" progId="Equation.DSMT4">
                  <p:embed/>
                </p:oleObj>
              </mc:Choice>
              <mc:Fallback>
                <p:oleObj name="Equation" r:id="rId6" imgW="736560" imgH="291960" progId="Equation.DSMT4">
                  <p:embed/>
                  <p:pic>
                    <p:nvPicPr>
                      <p:cNvPr id="30" name="Object 29">
                        <a:extLst>
                          <a:ext uri="{FF2B5EF4-FFF2-40B4-BE49-F238E27FC236}">
                            <a16:creationId xmlns:a16="http://schemas.microsoft.com/office/drawing/2014/main" id="{7CEC0EF5-AF16-2CC1-C228-D8F77507E1C1}"/>
                          </a:ext>
                        </a:extLst>
                      </p:cNvPr>
                      <p:cNvPicPr>
                        <a:picLocks noChangeAspect="1" noChangeArrowheads="1"/>
                      </p:cNvPicPr>
                      <p:nvPr/>
                    </p:nvPicPr>
                    <p:blipFill>
                      <a:blip r:embed="rId7"/>
                      <a:srcRect/>
                      <a:stretch>
                        <a:fillRect/>
                      </a:stretch>
                    </p:blipFill>
                    <p:spPr bwMode="auto">
                      <a:xfrm>
                        <a:off x="2068513" y="5311775"/>
                        <a:ext cx="1671637" cy="66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 name="Object 30">
            <a:extLst>
              <a:ext uri="{FF2B5EF4-FFF2-40B4-BE49-F238E27FC236}">
                <a16:creationId xmlns:a16="http://schemas.microsoft.com/office/drawing/2014/main" id="{243194EF-D793-DBC4-724A-CD9D14C7F669}"/>
              </a:ext>
            </a:extLst>
          </p:cNvPr>
          <p:cNvGraphicFramePr>
            <a:graphicFrameLocks noChangeAspect="1"/>
          </p:cNvGraphicFramePr>
          <p:nvPr>
            <p:extLst>
              <p:ext uri="{D42A27DB-BD31-4B8C-83A1-F6EECF244321}">
                <p14:modId xmlns:p14="http://schemas.microsoft.com/office/powerpoint/2010/main" val="4070736887"/>
              </p:ext>
            </p:extLst>
          </p:nvPr>
        </p:nvGraphicFramePr>
        <p:xfrm>
          <a:off x="2038350" y="6073775"/>
          <a:ext cx="1096963" cy="577850"/>
        </p:xfrm>
        <a:graphic>
          <a:graphicData uri="http://schemas.openxmlformats.org/presentationml/2006/ole">
            <mc:AlternateContent xmlns:mc="http://schemas.openxmlformats.org/markup-compatibility/2006">
              <mc:Choice xmlns:v="urn:schemas-microsoft-com:vml" Requires="v">
                <p:oleObj name="Equation" r:id="rId8" imgW="482400" imgH="253800" progId="Equation.DSMT4">
                  <p:embed/>
                </p:oleObj>
              </mc:Choice>
              <mc:Fallback>
                <p:oleObj name="Equation" r:id="rId8" imgW="482400" imgH="253800" progId="Equation.DSMT4">
                  <p:embed/>
                  <p:pic>
                    <p:nvPicPr>
                      <p:cNvPr id="31" name="Object 30">
                        <a:extLst>
                          <a:ext uri="{FF2B5EF4-FFF2-40B4-BE49-F238E27FC236}">
                            <a16:creationId xmlns:a16="http://schemas.microsoft.com/office/drawing/2014/main" id="{243194EF-D793-DBC4-724A-CD9D14C7F669}"/>
                          </a:ext>
                        </a:extLst>
                      </p:cNvPr>
                      <p:cNvPicPr>
                        <a:picLocks noChangeAspect="1" noChangeArrowheads="1"/>
                      </p:cNvPicPr>
                      <p:nvPr/>
                    </p:nvPicPr>
                    <p:blipFill>
                      <a:blip r:embed="rId9"/>
                      <a:srcRect/>
                      <a:stretch>
                        <a:fillRect/>
                      </a:stretch>
                    </p:blipFill>
                    <p:spPr bwMode="auto">
                      <a:xfrm>
                        <a:off x="2038350" y="6073775"/>
                        <a:ext cx="1096963"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2" name="Group 31">
            <a:extLst>
              <a:ext uri="{FF2B5EF4-FFF2-40B4-BE49-F238E27FC236}">
                <a16:creationId xmlns:a16="http://schemas.microsoft.com/office/drawing/2014/main" id="{1B9AE998-4C82-E365-D792-7A6820AA36B6}"/>
              </a:ext>
            </a:extLst>
          </p:cNvPr>
          <p:cNvGrpSpPr>
            <a:grpSpLocks/>
          </p:cNvGrpSpPr>
          <p:nvPr/>
        </p:nvGrpSpPr>
        <p:grpSpPr bwMode="auto">
          <a:xfrm>
            <a:off x="4080935" y="4598469"/>
            <a:ext cx="2749550" cy="457200"/>
            <a:chOff x="2592" y="2305"/>
            <a:chExt cx="1732" cy="288"/>
          </a:xfrm>
        </p:grpSpPr>
        <p:sp>
          <p:nvSpPr>
            <p:cNvPr id="33" name="Text Box 30">
              <a:extLst>
                <a:ext uri="{FF2B5EF4-FFF2-40B4-BE49-F238E27FC236}">
                  <a16:creationId xmlns:a16="http://schemas.microsoft.com/office/drawing/2014/main" id="{678E8B5D-0B27-C875-8E6C-0A98EC9BD788}"/>
                </a:ext>
              </a:extLst>
            </p:cNvPr>
            <p:cNvSpPr txBox="1">
              <a:spLocks noChangeArrowheads="1"/>
            </p:cNvSpPr>
            <p:nvPr/>
          </p:nvSpPr>
          <p:spPr bwMode="auto">
            <a:xfrm>
              <a:off x="3120" y="2305"/>
              <a:ext cx="12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rgbClr val="FF0000"/>
                  </a:solidFill>
                  <a:latin typeface="Times New Roman" panose="02020603050405020304" pitchFamily="18" charset="0"/>
                </a:rPr>
                <a:t>left hand limit</a:t>
              </a:r>
            </a:p>
          </p:txBody>
        </p:sp>
        <p:sp>
          <p:nvSpPr>
            <p:cNvPr id="34" name="Line 31">
              <a:extLst>
                <a:ext uri="{FF2B5EF4-FFF2-40B4-BE49-F238E27FC236}">
                  <a16:creationId xmlns:a16="http://schemas.microsoft.com/office/drawing/2014/main" id="{F086FD05-396E-BD76-8CD3-69048D805E32}"/>
                </a:ext>
              </a:extLst>
            </p:cNvPr>
            <p:cNvSpPr>
              <a:spLocks noChangeShapeType="1"/>
            </p:cNvSpPr>
            <p:nvPr/>
          </p:nvSpPr>
          <p:spPr bwMode="auto">
            <a:xfrm flipH="1">
              <a:off x="2592" y="2448"/>
              <a:ext cx="480"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5" name="Group 34">
            <a:extLst>
              <a:ext uri="{FF2B5EF4-FFF2-40B4-BE49-F238E27FC236}">
                <a16:creationId xmlns:a16="http://schemas.microsoft.com/office/drawing/2014/main" id="{100C4745-906E-DC1B-61FE-B735BDFFB610}"/>
              </a:ext>
            </a:extLst>
          </p:cNvPr>
          <p:cNvGrpSpPr>
            <a:grpSpLocks/>
          </p:cNvGrpSpPr>
          <p:nvPr/>
        </p:nvGrpSpPr>
        <p:grpSpPr bwMode="auto">
          <a:xfrm>
            <a:off x="4040297" y="5389258"/>
            <a:ext cx="2919413" cy="457200"/>
            <a:chOff x="2592" y="2833"/>
            <a:chExt cx="1839" cy="288"/>
          </a:xfrm>
        </p:grpSpPr>
        <p:sp>
          <p:nvSpPr>
            <p:cNvPr id="36" name="Text Box 33">
              <a:extLst>
                <a:ext uri="{FF2B5EF4-FFF2-40B4-BE49-F238E27FC236}">
                  <a16:creationId xmlns:a16="http://schemas.microsoft.com/office/drawing/2014/main" id="{7CDB43F0-FDF2-C635-339B-32D73948A976}"/>
                </a:ext>
              </a:extLst>
            </p:cNvPr>
            <p:cNvSpPr txBox="1">
              <a:spLocks noChangeArrowheads="1"/>
            </p:cNvSpPr>
            <p:nvPr/>
          </p:nvSpPr>
          <p:spPr bwMode="auto">
            <a:xfrm>
              <a:off x="3120" y="2833"/>
              <a:ext cx="131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rgbClr val="FF0000"/>
                  </a:solidFill>
                  <a:latin typeface="Times New Roman" panose="02020603050405020304" pitchFamily="18" charset="0"/>
                </a:rPr>
                <a:t>right hand limit</a:t>
              </a:r>
            </a:p>
          </p:txBody>
        </p:sp>
        <p:sp>
          <p:nvSpPr>
            <p:cNvPr id="37" name="Line 34">
              <a:extLst>
                <a:ext uri="{FF2B5EF4-FFF2-40B4-BE49-F238E27FC236}">
                  <a16:creationId xmlns:a16="http://schemas.microsoft.com/office/drawing/2014/main" id="{140D88F9-0E7B-7DA3-568A-A012036E01E2}"/>
                </a:ext>
              </a:extLst>
            </p:cNvPr>
            <p:cNvSpPr>
              <a:spLocks noChangeShapeType="1"/>
            </p:cNvSpPr>
            <p:nvPr/>
          </p:nvSpPr>
          <p:spPr bwMode="auto">
            <a:xfrm flipH="1">
              <a:off x="2592" y="2976"/>
              <a:ext cx="480"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8" name="Group 37">
            <a:extLst>
              <a:ext uri="{FF2B5EF4-FFF2-40B4-BE49-F238E27FC236}">
                <a16:creationId xmlns:a16="http://schemas.microsoft.com/office/drawing/2014/main" id="{E177B0FC-60F0-DF49-DDF4-8DBCAC7BAFD6}"/>
              </a:ext>
            </a:extLst>
          </p:cNvPr>
          <p:cNvGrpSpPr>
            <a:grpSpLocks/>
          </p:cNvGrpSpPr>
          <p:nvPr/>
        </p:nvGrpSpPr>
        <p:grpSpPr bwMode="auto">
          <a:xfrm>
            <a:off x="3505215" y="6151258"/>
            <a:ext cx="3552825" cy="457200"/>
            <a:chOff x="2400" y="3313"/>
            <a:chExt cx="2238" cy="288"/>
          </a:xfrm>
        </p:grpSpPr>
        <p:sp>
          <p:nvSpPr>
            <p:cNvPr id="39" name="Text Box 36">
              <a:extLst>
                <a:ext uri="{FF2B5EF4-FFF2-40B4-BE49-F238E27FC236}">
                  <a16:creationId xmlns:a16="http://schemas.microsoft.com/office/drawing/2014/main" id="{9652D07A-295C-DEB9-98A9-8C65F67622D0}"/>
                </a:ext>
              </a:extLst>
            </p:cNvPr>
            <p:cNvSpPr txBox="1">
              <a:spLocks noChangeArrowheads="1"/>
            </p:cNvSpPr>
            <p:nvPr/>
          </p:nvSpPr>
          <p:spPr bwMode="auto">
            <a:xfrm>
              <a:off x="2928" y="3313"/>
              <a:ext cx="171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rgbClr val="FF0000"/>
                  </a:solidFill>
                  <a:latin typeface="Times New Roman" panose="02020603050405020304" pitchFamily="18" charset="0"/>
                </a:rPr>
                <a:t>value of the function</a:t>
              </a:r>
            </a:p>
          </p:txBody>
        </p:sp>
        <p:sp>
          <p:nvSpPr>
            <p:cNvPr id="40" name="Line 37">
              <a:extLst>
                <a:ext uri="{FF2B5EF4-FFF2-40B4-BE49-F238E27FC236}">
                  <a16:creationId xmlns:a16="http://schemas.microsoft.com/office/drawing/2014/main" id="{A639530E-CC69-EE1F-B44C-0C1B8693B386}"/>
                </a:ext>
              </a:extLst>
            </p:cNvPr>
            <p:cNvSpPr>
              <a:spLocks noChangeShapeType="1"/>
            </p:cNvSpPr>
            <p:nvPr/>
          </p:nvSpPr>
          <p:spPr bwMode="auto">
            <a:xfrm flipH="1">
              <a:off x="2400" y="3456"/>
              <a:ext cx="480"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aphicFrame>
        <p:nvGraphicFramePr>
          <p:cNvPr id="45" name="Object 43">
            <a:extLst>
              <a:ext uri="{FF2B5EF4-FFF2-40B4-BE49-F238E27FC236}">
                <a16:creationId xmlns:a16="http://schemas.microsoft.com/office/drawing/2014/main" id="{A0B9FB88-BDD6-DA20-41DE-54DD66826380}"/>
              </a:ext>
            </a:extLst>
          </p:cNvPr>
          <p:cNvGraphicFramePr>
            <a:graphicFrameLocks noChangeAspect="1"/>
          </p:cNvGraphicFramePr>
          <p:nvPr>
            <p:extLst>
              <p:ext uri="{D42A27DB-BD31-4B8C-83A1-F6EECF244321}">
                <p14:modId xmlns:p14="http://schemas.microsoft.com/office/powerpoint/2010/main" val="744321560"/>
              </p:ext>
            </p:extLst>
          </p:nvPr>
        </p:nvGraphicFramePr>
        <p:xfrm>
          <a:off x="3785133" y="4625975"/>
          <a:ext cx="201612" cy="373063"/>
        </p:xfrm>
        <a:graphic>
          <a:graphicData uri="http://schemas.openxmlformats.org/presentationml/2006/ole">
            <mc:AlternateContent xmlns:mc="http://schemas.openxmlformats.org/markup-compatibility/2006">
              <mc:Choice xmlns:v="urn:schemas-microsoft-com:vml" Requires="v">
                <p:oleObj name="Equation" r:id="rId10" imgW="88560" imgH="164880" progId="Equation.DSMT4">
                  <p:embed/>
                </p:oleObj>
              </mc:Choice>
              <mc:Fallback>
                <p:oleObj name="Equation" r:id="rId10" imgW="88560" imgH="164880" progId="Equation.DSMT4">
                  <p:embed/>
                  <p:pic>
                    <p:nvPicPr>
                      <p:cNvPr id="45" name="Object 43">
                        <a:extLst>
                          <a:ext uri="{FF2B5EF4-FFF2-40B4-BE49-F238E27FC236}">
                            <a16:creationId xmlns:a16="http://schemas.microsoft.com/office/drawing/2014/main" id="{A0B9FB88-BDD6-DA20-41DE-54DD66826380}"/>
                          </a:ext>
                        </a:extLst>
                      </p:cNvPr>
                      <p:cNvPicPr>
                        <a:picLocks noChangeAspect="1" noChangeArrowheads="1"/>
                      </p:cNvPicPr>
                      <p:nvPr/>
                    </p:nvPicPr>
                    <p:blipFill>
                      <a:blip r:embed="rId11"/>
                      <a:srcRect/>
                      <a:stretch>
                        <a:fillRect/>
                      </a:stretch>
                    </p:blipFill>
                    <p:spPr bwMode="auto">
                      <a:xfrm>
                        <a:off x="3785133" y="4625975"/>
                        <a:ext cx="201612"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 name="Object 44">
            <a:extLst>
              <a:ext uri="{FF2B5EF4-FFF2-40B4-BE49-F238E27FC236}">
                <a16:creationId xmlns:a16="http://schemas.microsoft.com/office/drawing/2014/main" id="{6D9DDD28-74EA-F33C-B8D9-943503CA37CE}"/>
              </a:ext>
            </a:extLst>
          </p:cNvPr>
          <p:cNvGraphicFramePr>
            <a:graphicFrameLocks noChangeAspect="1"/>
          </p:cNvGraphicFramePr>
          <p:nvPr>
            <p:extLst>
              <p:ext uri="{D42A27DB-BD31-4B8C-83A1-F6EECF244321}">
                <p14:modId xmlns:p14="http://schemas.microsoft.com/office/powerpoint/2010/main" val="3200006145"/>
              </p:ext>
            </p:extLst>
          </p:nvPr>
        </p:nvGraphicFramePr>
        <p:xfrm>
          <a:off x="3733800" y="5387670"/>
          <a:ext cx="201613" cy="374650"/>
        </p:xfrm>
        <a:graphic>
          <a:graphicData uri="http://schemas.openxmlformats.org/presentationml/2006/ole">
            <mc:AlternateContent xmlns:mc="http://schemas.openxmlformats.org/markup-compatibility/2006">
              <mc:Choice xmlns:v="urn:schemas-microsoft-com:vml" Requires="v">
                <p:oleObj name="Equation" r:id="rId12" imgW="88707" imgH="164742" progId="Equation.DSMT4">
                  <p:embed/>
                </p:oleObj>
              </mc:Choice>
              <mc:Fallback>
                <p:oleObj name="Equation" r:id="rId12" imgW="88707" imgH="164742" progId="Equation.DSMT4">
                  <p:embed/>
                  <p:pic>
                    <p:nvPicPr>
                      <p:cNvPr id="46" name="Object 44">
                        <a:extLst>
                          <a:ext uri="{FF2B5EF4-FFF2-40B4-BE49-F238E27FC236}">
                            <a16:creationId xmlns:a16="http://schemas.microsoft.com/office/drawing/2014/main" id="{6D9DDD28-74EA-F33C-B8D9-943503CA37C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33800" y="5387670"/>
                        <a:ext cx="201613"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 name="Object 45">
            <a:extLst>
              <a:ext uri="{FF2B5EF4-FFF2-40B4-BE49-F238E27FC236}">
                <a16:creationId xmlns:a16="http://schemas.microsoft.com/office/drawing/2014/main" id="{1A3DB754-8FDA-76F5-B434-C8E2D593EB23}"/>
              </a:ext>
            </a:extLst>
          </p:cNvPr>
          <p:cNvGraphicFramePr>
            <a:graphicFrameLocks noChangeAspect="1"/>
          </p:cNvGraphicFramePr>
          <p:nvPr>
            <p:extLst>
              <p:ext uri="{D42A27DB-BD31-4B8C-83A1-F6EECF244321}">
                <p14:modId xmlns:p14="http://schemas.microsoft.com/office/powerpoint/2010/main" val="2116966510"/>
              </p:ext>
            </p:extLst>
          </p:nvPr>
        </p:nvGraphicFramePr>
        <p:xfrm>
          <a:off x="3094884" y="6149975"/>
          <a:ext cx="288925" cy="374650"/>
        </p:xfrm>
        <a:graphic>
          <a:graphicData uri="http://schemas.openxmlformats.org/presentationml/2006/ole">
            <mc:AlternateContent xmlns:mc="http://schemas.openxmlformats.org/markup-compatibility/2006">
              <mc:Choice xmlns:v="urn:schemas-microsoft-com:vml" Requires="v">
                <p:oleObj name="Equation" r:id="rId14" imgW="126720" imgH="164880" progId="Equation.DSMT4">
                  <p:embed/>
                </p:oleObj>
              </mc:Choice>
              <mc:Fallback>
                <p:oleObj name="Equation" r:id="rId14" imgW="126720" imgH="164880" progId="Equation.DSMT4">
                  <p:embed/>
                  <p:pic>
                    <p:nvPicPr>
                      <p:cNvPr id="47" name="Object 45">
                        <a:extLst>
                          <a:ext uri="{FF2B5EF4-FFF2-40B4-BE49-F238E27FC236}">
                            <a16:creationId xmlns:a16="http://schemas.microsoft.com/office/drawing/2014/main" id="{1A3DB754-8FDA-76F5-B434-C8E2D593EB23}"/>
                          </a:ext>
                        </a:extLst>
                      </p:cNvPr>
                      <p:cNvPicPr>
                        <a:picLocks noChangeAspect="1" noChangeArrowheads="1"/>
                      </p:cNvPicPr>
                      <p:nvPr/>
                    </p:nvPicPr>
                    <p:blipFill>
                      <a:blip r:embed="rId15"/>
                      <a:srcRect/>
                      <a:stretch>
                        <a:fillRect/>
                      </a:stretch>
                    </p:blipFill>
                    <p:spPr bwMode="auto">
                      <a:xfrm>
                        <a:off x="3094884" y="6149975"/>
                        <a:ext cx="288925"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 name="Text Box 2">
            <a:extLst>
              <a:ext uri="{FF2B5EF4-FFF2-40B4-BE49-F238E27FC236}">
                <a16:creationId xmlns:a16="http://schemas.microsoft.com/office/drawing/2014/main" id="{6DC55A37-F627-FCB7-AFD0-44C68EC27C3E}"/>
              </a:ext>
            </a:extLst>
          </p:cNvPr>
          <p:cNvSpPr txBox="1">
            <a:spLocks noChangeArrowheads="1"/>
          </p:cNvSpPr>
          <p:nvPr/>
        </p:nvSpPr>
        <p:spPr bwMode="auto">
          <a:xfrm>
            <a:off x="609600" y="3979558"/>
            <a:ext cx="47868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latin typeface="Times New Roman" panose="02020603050405020304" pitchFamily="18" charset="0"/>
              </a:rPr>
              <a:t>Interior points </a:t>
            </a:r>
            <a:r>
              <a:rPr lang="en-US" altLang="en-US" sz="2400" i="1" dirty="0">
                <a:latin typeface="Times New Roman" panose="02020603050405020304" pitchFamily="18" charset="0"/>
              </a:rPr>
              <a:t>a</a:t>
            </a:r>
            <a:r>
              <a:rPr lang="en-US" altLang="en-US" sz="2400" dirty="0">
                <a:latin typeface="Times New Roman" panose="02020603050405020304" pitchFamily="18" charset="0"/>
              </a:rPr>
              <a:t> = 1, </a:t>
            </a:r>
            <a:r>
              <a:rPr lang="en-US" altLang="en-US" sz="2400" i="1" dirty="0">
                <a:latin typeface="Times New Roman" panose="02020603050405020304" pitchFamily="18" charset="0"/>
              </a:rPr>
              <a:t>a</a:t>
            </a:r>
            <a:r>
              <a:rPr lang="en-US" altLang="en-US" sz="2400" dirty="0">
                <a:latin typeface="Times New Roman" panose="02020603050405020304" pitchFamily="18" charset="0"/>
              </a:rPr>
              <a:t> = 2, and </a:t>
            </a:r>
            <a:r>
              <a:rPr lang="en-US" altLang="en-US" sz="2400" i="1" dirty="0">
                <a:latin typeface="Times New Roman" panose="02020603050405020304" pitchFamily="18" charset="0"/>
              </a:rPr>
              <a:t>a</a:t>
            </a:r>
            <a:r>
              <a:rPr lang="en-US" altLang="en-US" sz="2400" dirty="0">
                <a:latin typeface="Times New Roman" panose="02020603050405020304" pitchFamily="18" charset="0"/>
              </a:rPr>
              <a:t> = 3.</a:t>
            </a:r>
          </a:p>
        </p:txBody>
      </p:sp>
      <p:grpSp>
        <p:nvGrpSpPr>
          <p:cNvPr id="56" name="Group 55">
            <a:extLst>
              <a:ext uri="{FF2B5EF4-FFF2-40B4-BE49-F238E27FC236}">
                <a16:creationId xmlns:a16="http://schemas.microsoft.com/office/drawing/2014/main" id="{83D9817C-35C7-0D5D-A391-4556AC97E8FE}"/>
              </a:ext>
            </a:extLst>
          </p:cNvPr>
          <p:cNvGrpSpPr/>
          <p:nvPr/>
        </p:nvGrpSpPr>
        <p:grpSpPr>
          <a:xfrm>
            <a:off x="1808792" y="1171409"/>
            <a:ext cx="3819525" cy="2743200"/>
            <a:chOff x="1305264" y="1196670"/>
            <a:chExt cx="3819525" cy="2743200"/>
          </a:xfrm>
        </p:grpSpPr>
        <p:sp>
          <p:nvSpPr>
            <p:cNvPr id="5" name="Freeform 2">
              <a:extLst>
                <a:ext uri="{FF2B5EF4-FFF2-40B4-BE49-F238E27FC236}">
                  <a16:creationId xmlns:a16="http://schemas.microsoft.com/office/drawing/2014/main" id="{2FABDA50-B00F-3394-0106-89A55C20454F}"/>
                </a:ext>
              </a:extLst>
            </p:cNvPr>
            <p:cNvSpPr>
              <a:spLocks/>
            </p:cNvSpPr>
            <p:nvPr/>
          </p:nvSpPr>
          <p:spPr bwMode="auto">
            <a:xfrm>
              <a:off x="3434102" y="2063445"/>
              <a:ext cx="614362" cy="523875"/>
            </a:xfrm>
            <a:custGeom>
              <a:avLst/>
              <a:gdLst>
                <a:gd name="T0" fmla="*/ 0 w 387"/>
                <a:gd name="T1" fmla="*/ 2147483646 h 330"/>
                <a:gd name="T2" fmla="*/ 2147483646 w 387"/>
                <a:gd name="T3" fmla="*/ 0 h 330"/>
                <a:gd name="T4" fmla="*/ 0 60000 65536"/>
                <a:gd name="T5" fmla="*/ 0 60000 65536"/>
                <a:gd name="T6" fmla="*/ 0 w 387"/>
                <a:gd name="T7" fmla="*/ 0 h 330"/>
                <a:gd name="T8" fmla="*/ 387 w 387"/>
                <a:gd name="T9" fmla="*/ 330 h 330"/>
              </a:gdLst>
              <a:ahLst/>
              <a:cxnLst>
                <a:cxn ang="T4">
                  <a:pos x="T0" y="T1"/>
                </a:cxn>
                <a:cxn ang="T5">
                  <a:pos x="T2" y="T3"/>
                </a:cxn>
              </a:cxnLst>
              <a:rect l="T6" t="T7" r="T8" b="T9"/>
              <a:pathLst>
                <a:path w="387" h="330">
                  <a:moveTo>
                    <a:pt x="0" y="330"/>
                  </a:moveTo>
                  <a:lnTo>
                    <a:pt x="387" y="0"/>
                  </a:lnTo>
                </a:path>
              </a:pathLst>
            </a:custGeom>
            <a:noFill/>
            <a:ln w="19050">
              <a:solidFill>
                <a:srgbClr val="FF0000"/>
              </a:solidFill>
              <a:round/>
              <a:headEn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6" name="Group 3">
              <a:extLst>
                <a:ext uri="{FF2B5EF4-FFF2-40B4-BE49-F238E27FC236}">
                  <a16:creationId xmlns:a16="http://schemas.microsoft.com/office/drawing/2014/main" id="{8D7F3B6C-E9DF-83AD-BC0B-BC3CA39D0B2A}"/>
                </a:ext>
              </a:extLst>
            </p:cNvPr>
            <p:cNvGrpSpPr>
              <a:grpSpLocks/>
            </p:cNvGrpSpPr>
            <p:nvPr/>
          </p:nvGrpSpPr>
          <p:grpSpPr bwMode="auto">
            <a:xfrm>
              <a:off x="1305264" y="1272870"/>
              <a:ext cx="3581400" cy="2667000"/>
              <a:chOff x="2976" y="1488"/>
              <a:chExt cx="2256" cy="1680"/>
            </a:xfrm>
          </p:grpSpPr>
          <p:sp>
            <p:nvSpPr>
              <p:cNvPr id="7" name="Line 4">
                <a:extLst>
                  <a:ext uri="{FF2B5EF4-FFF2-40B4-BE49-F238E27FC236}">
                    <a16:creationId xmlns:a16="http://schemas.microsoft.com/office/drawing/2014/main" id="{AAC46B3D-E84E-6419-916A-F84E8B6952C3}"/>
                  </a:ext>
                </a:extLst>
              </p:cNvPr>
              <p:cNvSpPr>
                <a:spLocks noChangeShapeType="1"/>
              </p:cNvSpPr>
              <p:nvPr/>
            </p:nvSpPr>
            <p:spPr bwMode="auto">
              <a:xfrm>
                <a:off x="3552" y="1488"/>
                <a:ext cx="0" cy="1680"/>
              </a:xfrm>
              <a:prstGeom prst="line">
                <a:avLst/>
              </a:prstGeom>
              <a:noFill/>
              <a:ln w="9525">
                <a:solidFill>
                  <a:schemeClr val="tx1"/>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8" name="Line 5">
                <a:extLst>
                  <a:ext uri="{FF2B5EF4-FFF2-40B4-BE49-F238E27FC236}">
                    <a16:creationId xmlns:a16="http://schemas.microsoft.com/office/drawing/2014/main" id="{8E96AC7F-B049-2F5F-C109-A063CD2AF567}"/>
                  </a:ext>
                </a:extLst>
              </p:cNvPr>
              <p:cNvSpPr>
                <a:spLocks noChangeShapeType="1"/>
              </p:cNvSpPr>
              <p:nvPr/>
            </p:nvSpPr>
            <p:spPr bwMode="auto">
              <a:xfrm>
                <a:off x="2976" y="2640"/>
                <a:ext cx="2256" cy="0"/>
              </a:xfrm>
              <a:prstGeom prst="line">
                <a:avLst/>
              </a:prstGeom>
              <a:noFill/>
              <a:ln w="9525">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9" name="Line 6">
                <a:extLst>
                  <a:ext uri="{FF2B5EF4-FFF2-40B4-BE49-F238E27FC236}">
                    <a16:creationId xmlns:a16="http://schemas.microsoft.com/office/drawing/2014/main" id="{5FC6365F-1370-0C0D-48D6-8C495E3A2324}"/>
                  </a:ext>
                </a:extLst>
              </p:cNvPr>
              <p:cNvSpPr>
                <a:spLocks noChangeShapeType="1"/>
              </p:cNvSpPr>
              <p:nvPr/>
            </p:nvSpPr>
            <p:spPr bwMode="auto">
              <a:xfrm>
                <a:off x="3936" y="259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7">
                <a:extLst>
                  <a:ext uri="{FF2B5EF4-FFF2-40B4-BE49-F238E27FC236}">
                    <a16:creationId xmlns:a16="http://schemas.microsoft.com/office/drawing/2014/main" id="{222C9EBB-F24F-9D57-4952-40EC225A75F6}"/>
                  </a:ext>
                </a:extLst>
              </p:cNvPr>
              <p:cNvSpPr>
                <a:spLocks noChangeShapeType="1"/>
              </p:cNvSpPr>
              <p:nvPr/>
            </p:nvSpPr>
            <p:spPr bwMode="auto">
              <a:xfrm>
                <a:off x="4704" y="259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8">
                <a:extLst>
                  <a:ext uri="{FF2B5EF4-FFF2-40B4-BE49-F238E27FC236}">
                    <a16:creationId xmlns:a16="http://schemas.microsoft.com/office/drawing/2014/main" id="{1CE74A2F-5554-58E8-BA95-3D5AC5F89B9F}"/>
                  </a:ext>
                </a:extLst>
              </p:cNvPr>
              <p:cNvSpPr>
                <a:spLocks noChangeShapeType="1"/>
              </p:cNvSpPr>
              <p:nvPr/>
            </p:nvSpPr>
            <p:spPr bwMode="auto">
              <a:xfrm>
                <a:off x="4320" y="259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9">
                <a:extLst>
                  <a:ext uri="{FF2B5EF4-FFF2-40B4-BE49-F238E27FC236}">
                    <a16:creationId xmlns:a16="http://schemas.microsoft.com/office/drawing/2014/main" id="{E1CA9AE9-AFB2-8BD5-E20B-A4020008D1F3}"/>
                  </a:ext>
                </a:extLst>
              </p:cNvPr>
              <p:cNvSpPr>
                <a:spLocks noChangeShapeType="1"/>
              </p:cNvSpPr>
              <p:nvPr/>
            </p:nvSpPr>
            <p:spPr bwMode="auto">
              <a:xfrm>
                <a:off x="3504"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10">
                <a:extLst>
                  <a:ext uri="{FF2B5EF4-FFF2-40B4-BE49-F238E27FC236}">
                    <a16:creationId xmlns:a16="http://schemas.microsoft.com/office/drawing/2014/main" id="{E8FB6770-0114-1D54-53E6-24A21D7E2950}"/>
                  </a:ext>
                </a:extLst>
              </p:cNvPr>
              <p:cNvSpPr>
                <a:spLocks noChangeShapeType="1"/>
              </p:cNvSpPr>
              <p:nvPr/>
            </p:nvSpPr>
            <p:spPr bwMode="auto">
              <a:xfrm>
                <a:off x="3504" y="196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 name="Line 11">
              <a:extLst>
                <a:ext uri="{FF2B5EF4-FFF2-40B4-BE49-F238E27FC236}">
                  <a16:creationId xmlns:a16="http://schemas.microsoft.com/office/drawing/2014/main" id="{C78FB4E8-39A4-971D-350B-BCCF77FCB7DA}"/>
                </a:ext>
              </a:extLst>
            </p:cNvPr>
            <p:cNvSpPr>
              <a:spLocks noChangeShapeType="1"/>
            </p:cNvSpPr>
            <p:nvPr/>
          </p:nvSpPr>
          <p:spPr bwMode="auto">
            <a:xfrm>
              <a:off x="2219664" y="2568270"/>
              <a:ext cx="609600" cy="533400"/>
            </a:xfrm>
            <a:prstGeom prst="line">
              <a:avLst/>
            </a:prstGeom>
            <a:noFill/>
            <a:ln w="19050">
              <a:solidFill>
                <a:srgbClr val="FF0000"/>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15" name="Oval 12">
              <a:extLst>
                <a:ext uri="{FF2B5EF4-FFF2-40B4-BE49-F238E27FC236}">
                  <a16:creationId xmlns:a16="http://schemas.microsoft.com/office/drawing/2014/main" id="{6B56C72D-DCC4-111E-1F4B-C828DE6E5517}"/>
                </a:ext>
              </a:extLst>
            </p:cNvPr>
            <p:cNvSpPr>
              <a:spLocks noChangeArrowheads="1"/>
            </p:cNvSpPr>
            <p:nvPr/>
          </p:nvSpPr>
          <p:spPr bwMode="auto">
            <a:xfrm>
              <a:off x="3391239" y="2557158"/>
              <a:ext cx="76200" cy="76200"/>
            </a:xfrm>
            <a:prstGeom prst="ellipse">
              <a:avLst/>
            </a:prstGeom>
            <a:solidFill>
              <a:schemeClr val="bg1"/>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 name="Oval 13">
              <a:extLst>
                <a:ext uri="{FF2B5EF4-FFF2-40B4-BE49-F238E27FC236}">
                  <a16:creationId xmlns:a16="http://schemas.microsoft.com/office/drawing/2014/main" id="{2092FC56-A297-3457-F819-EA11F2097ACE}"/>
                </a:ext>
              </a:extLst>
            </p:cNvPr>
            <p:cNvSpPr>
              <a:spLocks noChangeArrowheads="1"/>
            </p:cNvSpPr>
            <p:nvPr/>
          </p:nvSpPr>
          <p:spPr bwMode="auto">
            <a:xfrm>
              <a:off x="3391239" y="2034870"/>
              <a:ext cx="76200" cy="76200"/>
            </a:xfrm>
            <a:prstGeom prst="ellipse">
              <a:avLst/>
            </a:prstGeom>
            <a:solidFill>
              <a:srgbClr val="FF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 name="Oval 14">
              <a:extLst>
                <a:ext uri="{FF2B5EF4-FFF2-40B4-BE49-F238E27FC236}">
                  <a16:creationId xmlns:a16="http://schemas.microsoft.com/office/drawing/2014/main" id="{B582D281-4740-6CD6-67A7-A207E3167B2E}"/>
                </a:ext>
              </a:extLst>
            </p:cNvPr>
            <p:cNvSpPr>
              <a:spLocks noChangeArrowheads="1"/>
            </p:cNvSpPr>
            <p:nvPr/>
          </p:nvSpPr>
          <p:spPr bwMode="auto">
            <a:xfrm>
              <a:off x="2787989" y="3060395"/>
              <a:ext cx="76200" cy="76200"/>
            </a:xfrm>
            <a:prstGeom prst="ellipse">
              <a:avLst/>
            </a:prstGeom>
            <a:solidFill>
              <a:schemeClr val="bg1"/>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8" name="Oval 15">
              <a:extLst>
                <a:ext uri="{FF2B5EF4-FFF2-40B4-BE49-F238E27FC236}">
                  <a16:creationId xmlns:a16="http://schemas.microsoft.com/office/drawing/2014/main" id="{3F8C2FEA-0979-01F3-6D64-5303AD877924}"/>
                </a:ext>
              </a:extLst>
            </p:cNvPr>
            <p:cNvSpPr>
              <a:spLocks noChangeArrowheads="1"/>
            </p:cNvSpPr>
            <p:nvPr/>
          </p:nvSpPr>
          <p:spPr bwMode="auto">
            <a:xfrm>
              <a:off x="2787989" y="2557158"/>
              <a:ext cx="76200" cy="76200"/>
            </a:xfrm>
            <a:prstGeom prst="ellipse">
              <a:avLst/>
            </a:prstGeom>
            <a:solidFill>
              <a:srgbClr val="FF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9" name="Line 16">
              <a:extLst>
                <a:ext uri="{FF2B5EF4-FFF2-40B4-BE49-F238E27FC236}">
                  <a16:creationId xmlns:a16="http://schemas.microsoft.com/office/drawing/2014/main" id="{4D3E72ED-7435-709E-68C9-F80B34815CC3}"/>
                </a:ext>
              </a:extLst>
            </p:cNvPr>
            <p:cNvSpPr>
              <a:spLocks noChangeShapeType="1"/>
            </p:cNvSpPr>
            <p:nvPr/>
          </p:nvSpPr>
          <p:spPr bwMode="auto">
            <a:xfrm>
              <a:off x="2851489" y="2593670"/>
              <a:ext cx="5334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Freeform 17">
              <a:extLst>
                <a:ext uri="{FF2B5EF4-FFF2-40B4-BE49-F238E27FC236}">
                  <a16:creationId xmlns:a16="http://schemas.microsoft.com/office/drawing/2014/main" id="{079FBA70-72FE-5DB1-EFF2-6617E94B228E}"/>
                </a:ext>
              </a:extLst>
            </p:cNvPr>
            <p:cNvSpPr>
              <a:spLocks/>
            </p:cNvSpPr>
            <p:nvPr/>
          </p:nvSpPr>
          <p:spPr bwMode="auto">
            <a:xfrm>
              <a:off x="4043702" y="2068208"/>
              <a:ext cx="614362" cy="481012"/>
            </a:xfrm>
            <a:custGeom>
              <a:avLst/>
              <a:gdLst>
                <a:gd name="T0" fmla="*/ 0 w 387"/>
                <a:gd name="T1" fmla="*/ 0 h 303"/>
                <a:gd name="T2" fmla="*/ 2147483646 w 387"/>
                <a:gd name="T3" fmla="*/ 2147483646 h 303"/>
                <a:gd name="T4" fmla="*/ 0 60000 65536"/>
                <a:gd name="T5" fmla="*/ 0 60000 65536"/>
                <a:gd name="T6" fmla="*/ 0 w 387"/>
                <a:gd name="T7" fmla="*/ 0 h 303"/>
                <a:gd name="T8" fmla="*/ 387 w 387"/>
                <a:gd name="T9" fmla="*/ 303 h 303"/>
              </a:gdLst>
              <a:ahLst/>
              <a:cxnLst>
                <a:cxn ang="T4">
                  <a:pos x="T0" y="T1"/>
                </a:cxn>
                <a:cxn ang="T5">
                  <a:pos x="T2" y="T3"/>
                </a:cxn>
              </a:cxnLst>
              <a:rect l="T6" t="T7" r="T8" b="T9"/>
              <a:pathLst>
                <a:path w="387" h="303">
                  <a:moveTo>
                    <a:pt x="0" y="0"/>
                  </a:moveTo>
                  <a:lnTo>
                    <a:pt x="387" y="303"/>
                  </a:lnTo>
                </a:path>
              </a:pathLst>
            </a:custGeom>
            <a:noFill/>
            <a:ln w="19050">
              <a:solidFill>
                <a:srgbClr val="FF0000"/>
              </a:solidFill>
              <a:round/>
              <a:headEn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Line 18">
              <a:extLst>
                <a:ext uri="{FF2B5EF4-FFF2-40B4-BE49-F238E27FC236}">
                  <a16:creationId xmlns:a16="http://schemas.microsoft.com/office/drawing/2014/main" id="{12D54543-D54B-2D9B-30E1-E61B3675F0AA}"/>
                </a:ext>
              </a:extLst>
            </p:cNvPr>
            <p:cNvSpPr>
              <a:spLocks noChangeShapeType="1"/>
            </p:cNvSpPr>
            <p:nvPr/>
          </p:nvSpPr>
          <p:spPr bwMode="auto">
            <a:xfrm>
              <a:off x="4658064" y="302547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Text Box 19">
              <a:extLst>
                <a:ext uri="{FF2B5EF4-FFF2-40B4-BE49-F238E27FC236}">
                  <a16:creationId xmlns:a16="http://schemas.microsoft.com/office/drawing/2014/main" id="{D3F59AAF-C345-5D9B-4C72-6E074DAAD4E6}"/>
                </a:ext>
              </a:extLst>
            </p:cNvPr>
            <p:cNvSpPr txBox="1">
              <a:spLocks noChangeArrowheads="1"/>
            </p:cNvSpPr>
            <p:nvPr/>
          </p:nvSpPr>
          <p:spPr bwMode="auto">
            <a:xfrm>
              <a:off x="2676864" y="3177870"/>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latin typeface="Times New Roman" panose="02020603050405020304" pitchFamily="18" charset="0"/>
                </a:rPr>
                <a:t>1</a:t>
              </a:r>
            </a:p>
          </p:txBody>
        </p:sp>
        <p:sp>
          <p:nvSpPr>
            <p:cNvPr id="23" name="Text Box 20">
              <a:extLst>
                <a:ext uri="{FF2B5EF4-FFF2-40B4-BE49-F238E27FC236}">
                  <a16:creationId xmlns:a16="http://schemas.microsoft.com/office/drawing/2014/main" id="{9961EF12-0DC7-499D-DE98-7474775B7487}"/>
                </a:ext>
              </a:extLst>
            </p:cNvPr>
            <p:cNvSpPr txBox="1">
              <a:spLocks noChangeArrowheads="1"/>
            </p:cNvSpPr>
            <p:nvPr/>
          </p:nvSpPr>
          <p:spPr bwMode="auto">
            <a:xfrm>
              <a:off x="3286464" y="317787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2</a:t>
              </a:r>
            </a:p>
          </p:txBody>
        </p:sp>
        <p:sp>
          <p:nvSpPr>
            <p:cNvPr id="24" name="Text Box 21">
              <a:extLst>
                <a:ext uri="{FF2B5EF4-FFF2-40B4-BE49-F238E27FC236}">
                  <a16:creationId xmlns:a16="http://schemas.microsoft.com/office/drawing/2014/main" id="{8005EE89-4711-5E9C-592B-FFEEDFA5DA48}"/>
                </a:ext>
              </a:extLst>
            </p:cNvPr>
            <p:cNvSpPr txBox="1">
              <a:spLocks noChangeArrowheads="1"/>
            </p:cNvSpPr>
            <p:nvPr/>
          </p:nvSpPr>
          <p:spPr bwMode="auto">
            <a:xfrm>
              <a:off x="3896064" y="317787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3</a:t>
              </a:r>
            </a:p>
          </p:txBody>
        </p:sp>
        <p:sp>
          <p:nvSpPr>
            <p:cNvPr id="25" name="Text Box 22">
              <a:extLst>
                <a:ext uri="{FF2B5EF4-FFF2-40B4-BE49-F238E27FC236}">
                  <a16:creationId xmlns:a16="http://schemas.microsoft.com/office/drawing/2014/main" id="{105444A1-ADFD-1AC6-3297-C5254462BB8C}"/>
                </a:ext>
              </a:extLst>
            </p:cNvPr>
            <p:cNvSpPr txBox="1">
              <a:spLocks noChangeArrowheads="1"/>
            </p:cNvSpPr>
            <p:nvPr/>
          </p:nvSpPr>
          <p:spPr bwMode="auto">
            <a:xfrm>
              <a:off x="4505664" y="317787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4</a:t>
              </a:r>
            </a:p>
          </p:txBody>
        </p:sp>
        <p:sp>
          <p:nvSpPr>
            <p:cNvPr id="26" name="Text Box 23">
              <a:extLst>
                <a:ext uri="{FF2B5EF4-FFF2-40B4-BE49-F238E27FC236}">
                  <a16:creationId xmlns:a16="http://schemas.microsoft.com/office/drawing/2014/main" id="{09E1AE8B-A5CE-EEA2-9D66-E246FD5349CD}"/>
                </a:ext>
              </a:extLst>
            </p:cNvPr>
            <p:cNvSpPr txBox="1">
              <a:spLocks noChangeArrowheads="1"/>
            </p:cNvSpPr>
            <p:nvPr/>
          </p:nvSpPr>
          <p:spPr bwMode="auto">
            <a:xfrm>
              <a:off x="1838664" y="241587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1</a:t>
              </a:r>
            </a:p>
          </p:txBody>
        </p:sp>
        <p:sp>
          <p:nvSpPr>
            <p:cNvPr id="27" name="Text Box 24">
              <a:extLst>
                <a:ext uri="{FF2B5EF4-FFF2-40B4-BE49-F238E27FC236}">
                  <a16:creationId xmlns:a16="http://schemas.microsoft.com/office/drawing/2014/main" id="{CE6906B7-A081-CBD0-2FDE-434B2F690273}"/>
                </a:ext>
              </a:extLst>
            </p:cNvPr>
            <p:cNvSpPr txBox="1">
              <a:spLocks noChangeArrowheads="1"/>
            </p:cNvSpPr>
            <p:nvPr/>
          </p:nvSpPr>
          <p:spPr bwMode="auto">
            <a:xfrm>
              <a:off x="1838664" y="1882470"/>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latin typeface="Times New Roman" panose="02020603050405020304" pitchFamily="18" charset="0"/>
                </a:rPr>
                <a:t>2</a:t>
              </a:r>
            </a:p>
          </p:txBody>
        </p:sp>
        <p:graphicFrame>
          <p:nvGraphicFramePr>
            <p:cNvPr id="48" name="Object 6">
              <a:extLst>
                <a:ext uri="{FF2B5EF4-FFF2-40B4-BE49-F238E27FC236}">
                  <a16:creationId xmlns:a16="http://schemas.microsoft.com/office/drawing/2014/main" id="{03BC5CE5-C8C3-70A2-03FA-DAAA8E027B68}"/>
                </a:ext>
              </a:extLst>
            </p:cNvPr>
            <p:cNvGraphicFramePr>
              <a:graphicFrameLocks noChangeAspect="1"/>
            </p:cNvGraphicFramePr>
            <p:nvPr/>
          </p:nvGraphicFramePr>
          <p:xfrm>
            <a:off x="1872002" y="1272870"/>
            <a:ext cx="249237" cy="293688"/>
          </p:xfrm>
          <a:graphic>
            <a:graphicData uri="http://schemas.openxmlformats.org/presentationml/2006/ole">
              <mc:AlternateContent xmlns:mc="http://schemas.openxmlformats.org/markup-compatibility/2006">
                <mc:Choice xmlns:v="urn:schemas-microsoft-com:vml" Requires="v">
                  <p:oleObj name="Equation" r:id="rId16" imgW="139579" imgH="164957" progId="Equation.DSMT4">
                    <p:embed/>
                  </p:oleObj>
                </mc:Choice>
                <mc:Fallback>
                  <p:oleObj name="Equation" r:id="rId16" imgW="139579" imgH="164957" progId="Equation.DSMT4">
                    <p:embed/>
                    <p:pic>
                      <p:nvPicPr>
                        <p:cNvPr id="48" name="Object 6">
                          <a:extLst>
                            <a:ext uri="{FF2B5EF4-FFF2-40B4-BE49-F238E27FC236}">
                              <a16:creationId xmlns:a16="http://schemas.microsoft.com/office/drawing/2014/main" id="{03BC5CE5-C8C3-70A2-03FA-DAAA8E027B6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72002" y="1272870"/>
                          <a:ext cx="249237"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 name="Object 7">
              <a:extLst>
                <a:ext uri="{FF2B5EF4-FFF2-40B4-BE49-F238E27FC236}">
                  <a16:creationId xmlns:a16="http://schemas.microsoft.com/office/drawing/2014/main" id="{B27D7A47-0EB1-B442-CC9A-A1D04688D05E}"/>
                </a:ext>
              </a:extLst>
            </p:cNvPr>
            <p:cNvGraphicFramePr>
              <a:graphicFrameLocks noChangeAspect="1"/>
            </p:cNvGraphicFramePr>
            <p:nvPr/>
          </p:nvGraphicFramePr>
          <p:xfrm>
            <a:off x="4897777" y="3211208"/>
            <a:ext cx="227012" cy="249237"/>
          </p:xfrm>
          <a:graphic>
            <a:graphicData uri="http://schemas.openxmlformats.org/presentationml/2006/ole">
              <mc:AlternateContent xmlns:mc="http://schemas.openxmlformats.org/markup-compatibility/2006">
                <mc:Choice xmlns:v="urn:schemas-microsoft-com:vml" Requires="v">
                  <p:oleObj name="Equation" r:id="rId18" imgW="126835" imgH="139518" progId="Equation.DSMT4">
                    <p:embed/>
                  </p:oleObj>
                </mc:Choice>
                <mc:Fallback>
                  <p:oleObj name="Equation" r:id="rId18" imgW="126835" imgH="139518" progId="Equation.DSMT4">
                    <p:embed/>
                    <p:pic>
                      <p:nvPicPr>
                        <p:cNvPr id="49" name="Object 7">
                          <a:extLst>
                            <a:ext uri="{FF2B5EF4-FFF2-40B4-BE49-F238E27FC236}">
                              <a16:creationId xmlns:a16="http://schemas.microsoft.com/office/drawing/2014/main" id="{B27D7A47-0EB1-B442-CC9A-A1D04688D05E}"/>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897777" y="3211208"/>
                          <a:ext cx="227012"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 name="Object 5">
              <a:extLst>
                <a:ext uri="{FF2B5EF4-FFF2-40B4-BE49-F238E27FC236}">
                  <a16:creationId xmlns:a16="http://schemas.microsoft.com/office/drawing/2014/main" id="{992FA03B-EA2E-9D1C-4FAC-783057CAAFB9}"/>
                </a:ext>
              </a:extLst>
            </p:cNvPr>
            <p:cNvGraphicFramePr>
              <a:graphicFrameLocks noChangeAspect="1"/>
            </p:cNvGraphicFramePr>
            <p:nvPr/>
          </p:nvGraphicFramePr>
          <p:xfrm>
            <a:off x="2865777" y="1196670"/>
            <a:ext cx="1258887" cy="438150"/>
          </p:xfrm>
          <a:graphic>
            <a:graphicData uri="http://schemas.openxmlformats.org/presentationml/2006/ole">
              <mc:AlternateContent xmlns:mc="http://schemas.openxmlformats.org/markup-compatibility/2006">
                <mc:Choice xmlns:v="urn:schemas-microsoft-com:vml" Requires="v">
                  <p:oleObj name="Equation" r:id="rId20" imgW="583947" imgH="203112" progId="Equation.DSMT4">
                    <p:embed/>
                  </p:oleObj>
                </mc:Choice>
                <mc:Fallback>
                  <p:oleObj name="Equation" r:id="rId20" imgW="583947" imgH="203112" progId="Equation.DSMT4">
                    <p:embed/>
                    <p:pic>
                      <p:nvPicPr>
                        <p:cNvPr id="50" name="Object 5">
                          <a:extLst>
                            <a:ext uri="{FF2B5EF4-FFF2-40B4-BE49-F238E27FC236}">
                              <a16:creationId xmlns:a16="http://schemas.microsoft.com/office/drawing/2014/main" id="{992FA03B-EA2E-9D1C-4FAC-783057CAAFB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865777" y="1196670"/>
                          <a:ext cx="125888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2" name="Object 51">
              <a:extLst>
                <a:ext uri="{FF2B5EF4-FFF2-40B4-BE49-F238E27FC236}">
                  <a16:creationId xmlns:a16="http://schemas.microsoft.com/office/drawing/2014/main" id="{87849CE0-3E1B-0E9C-A433-629FA92BBC1C}"/>
                </a:ext>
              </a:extLst>
            </p:cNvPr>
            <p:cNvGraphicFramePr>
              <a:graphicFrameLocks noChangeAspect="1"/>
            </p:cNvGraphicFramePr>
            <p:nvPr/>
          </p:nvGraphicFramePr>
          <p:xfrm>
            <a:off x="3108664" y="3485845"/>
            <a:ext cx="965200" cy="428625"/>
          </p:xfrm>
          <a:graphic>
            <a:graphicData uri="http://schemas.openxmlformats.org/presentationml/2006/ole">
              <mc:AlternateContent xmlns:mc="http://schemas.openxmlformats.org/markup-compatibility/2006">
                <mc:Choice xmlns:v="urn:schemas-microsoft-com:vml" Requires="v">
                  <p:oleObj name="Equation" r:id="rId22" imgW="571252" imgH="253890" progId="Equation.DSMT4">
                    <p:embed/>
                  </p:oleObj>
                </mc:Choice>
                <mc:Fallback>
                  <p:oleObj name="Equation" r:id="rId22" imgW="571252" imgH="253890" progId="Equation.DSMT4">
                    <p:embed/>
                    <p:pic>
                      <p:nvPicPr>
                        <p:cNvPr id="52" name="Object 51">
                          <a:extLst>
                            <a:ext uri="{FF2B5EF4-FFF2-40B4-BE49-F238E27FC236}">
                              <a16:creationId xmlns:a16="http://schemas.microsoft.com/office/drawing/2014/main" id="{87849CE0-3E1B-0E9C-A433-629FA92BBC1C}"/>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108664" y="3485845"/>
                          <a:ext cx="9652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53" name="Text Box 9">
            <a:extLst>
              <a:ext uri="{FF2B5EF4-FFF2-40B4-BE49-F238E27FC236}">
                <a16:creationId xmlns:a16="http://schemas.microsoft.com/office/drawing/2014/main" id="{B19822E9-E4D0-95CE-94BC-D2BB5FB795D7}"/>
              </a:ext>
            </a:extLst>
          </p:cNvPr>
          <p:cNvSpPr txBox="1">
            <a:spLocks noChangeArrowheads="1"/>
          </p:cNvSpPr>
          <p:nvPr/>
        </p:nvSpPr>
        <p:spPr bwMode="auto">
          <a:xfrm>
            <a:off x="258802" y="894934"/>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cxnSp>
        <p:nvCxnSpPr>
          <p:cNvPr id="54" name="Straight Connector 53">
            <a:extLst>
              <a:ext uri="{FF2B5EF4-FFF2-40B4-BE49-F238E27FC236}">
                <a16:creationId xmlns:a16="http://schemas.microsoft.com/office/drawing/2014/main" id="{05CD4296-76C5-3FF4-C87E-FFE43C0E5461}"/>
              </a:ext>
            </a:extLst>
          </p:cNvPr>
          <p:cNvCxnSpPr>
            <a:cxnSpLocks/>
          </p:cNvCxnSpPr>
          <p:nvPr/>
        </p:nvCxnSpPr>
        <p:spPr>
          <a:xfrm>
            <a:off x="7621978" y="934402"/>
            <a:ext cx="0" cy="5649223"/>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5" name="Object 54">
            <a:extLst>
              <a:ext uri="{FF2B5EF4-FFF2-40B4-BE49-F238E27FC236}">
                <a16:creationId xmlns:a16="http://schemas.microsoft.com/office/drawing/2014/main" id="{27A0D030-BE7D-2895-D0E1-87AB4EB9CE5C}"/>
              </a:ext>
            </a:extLst>
          </p:cNvPr>
          <p:cNvGraphicFramePr>
            <a:graphicFrameLocks noChangeAspect="1"/>
          </p:cNvGraphicFramePr>
          <p:nvPr>
            <p:extLst>
              <p:ext uri="{D42A27DB-BD31-4B8C-83A1-F6EECF244321}">
                <p14:modId xmlns:p14="http://schemas.microsoft.com/office/powerpoint/2010/main" val="330866026"/>
              </p:ext>
            </p:extLst>
          </p:nvPr>
        </p:nvGraphicFramePr>
        <p:xfrm>
          <a:off x="8009530" y="3152609"/>
          <a:ext cx="3057525" cy="663575"/>
        </p:xfrm>
        <a:graphic>
          <a:graphicData uri="http://schemas.openxmlformats.org/presentationml/2006/ole">
            <mc:AlternateContent xmlns:mc="http://schemas.openxmlformats.org/markup-compatibility/2006">
              <mc:Choice xmlns:v="urn:schemas-microsoft-com:vml" Requires="v">
                <p:oleObj name="Equation" r:id="rId24" imgW="1346040" imgH="291960" progId="Equation.DSMT4">
                  <p:embed/>
                </p:oleObj>
              </mc:Choice>
              <mc:Fallback>
                <p:oleObj name="Equation" r:id="rId24" imgW="1346040" imgH="291960" progId="Equation.DSMT4">
                  <p:embed/>
                  <p:pic>
                    <p:nvPicPr>
                      <p:cNvPr id="55" name="Object 54">
                        <a:extLst>
                          <a:ext uri="{FF2B5EF4-FFF2-40B4-BE49-F238E27FC236}">
                            <a16:creationId xmlns:a16="http://schemas.microsoft.com/office/drawing/2014/main" id="{27A0D030-BE7D-2895-D0E1-87AB4EB9CE5C}"/>
                          </a:ext>
                        </a:extLst>
                      </p:cNvPr>
                      <p:cNvPicPr>
                        <a:picLocks noChangeAspect="1" noChangeArrowheads="1"/>
                      </p:cNvPicPr>
                      <p:nvPr/>
                    </p:nvPicPr>
                    <p:blipFill>
                      <a:blip r:embed="rId25"/>
                      <a:srcRect/>
                      <a:stretch>
                        <a:fillRect/>
                      </a:stretch>
                    </p:blipFill>
                    <p:spPr bwMode="auto">
                      <a:xfrm>
                        <a:off x="8009530" y="3152609"/>
                        <a:ext cx="3057525" cy="66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 name="Object 17">
            <a:extLst>
              <a:ext uri="{FF2B5EF4-FFF2-40B4-BE49-F238E27FC236}">
                <a16:creationId xmlns:a16="http://schemas.microsoft.com/office/drawing/2014/main" id="{B4B09300-2555-3164-A627-46B64FDE811C}"/>
              </a:ext>
            </a:extLst>
          </p:cNvPr>
          <p:cNvGraphicFramePr>
            <a:graphicFrameLocks noChangeAspect="1"/>
          </p:cNvGraphicFramePr>
          <p:nvPr>
            <p:extLst>
              <p:ext uri="{D42A27DB-BD31-4B8C-83A1-F6EECF244321}">
                <p14:modId xmlns:p14="http://schemas.microsoft.com/office/powerpoint/2010/main" val="3757969240"/>
              </p:ext>
            </p:extLst>
          </p:nvPr>
        </p:nvGraphicFramePr>
        <p:xfrm>
          <a:off x="8018712" y="1400009"/>
          <a:ext cx="1789113" cy="663575"/>
        </p:xfrm>
        <a:graphic>
          <a:graphicData uri="http://schemas.openxmlformats.org/presentationml/2006/ole">
            <mc:AlternateContent xmlns:mc="http://schemas.openxmlformats.org/markup-compatibility/2006">
              <mc:Choice xmlns:v="urn:schemas-microsoft-com:vml" Requires="v">
                <p:oleObj name="Equation" r:id="rId26" imgW="787400" imgH="292100" progId="Equation.DSMT4">
                  <p:embed/>
                </p:oleObj>
              </mc:Choice>
              <mc:Fallback>
                <p:oleObj name="Equation" r:id="rId26" imgW="787400" imgH="292100" progId="Equation.DSMT4">
                  <p:embed/>
                  <p:pic>
                    <p:nvPicPr>
                      <p:cNvPr id="35884" name="Object 17">
                        <a:extLst>
                          <a:ext uri="{FF2B5EF4-FFF2-40B4-BE49-F238E27FC236}">
                            <a16:creationId xmlns:a16="http://schemas.microsoft.com/office/drawing/2014/main" id="{BE8696B4-BBDD-E7AE-0F16-D81E927E59C4}"/>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018712" y="1400009"/>
                        <a:ext cx="1789113" cy="66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7" name="Text Box 18">
            <a:extLst>
              <a:ext uri="{FF2B5EF4-FFF2-40B4-BE49-F238E27FC236}">
                <a16:creationId xmlns:a16="http://schemas.microsoft.com/office/drawing/2014/main" id="{BDF61EA8-E850-EB9D-06C8-321C3FE116A3}"/>
              </a:ext>
            </a:extLst>
          </p:cNvPr>
          <p:cNvSpPr txBox="1">
            <a:spLocks noChangeArrowheads="1"/>
          </p:cNvSpPr>
          <p:nvPr/>
        </p:nvSpPr>
        <p:spPr bwMode="auto">
          <a:xfrm>
            <a:off x="7942512" y="2085809"/>
            <a:ext cx="35972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because the left and right hand limits are equal.</a:t>
            </a:r>
          </a:p>
        </p:txBody>
      </p:sp>
    </p:spTree>
    <p:extLst>
      <p:ext uri="{BB962C8B-B14F-4D97-AF65-F5344CB8AC3E}">
        <p14:creationId xmlns:p14="http://schemas.microsoft.com/office/powerpoint/2010/main" val="315947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par>
                          <p:cTn id="12" fill="hold">
                            <p:stCondLst>
                              <p:cond delay="500"/>
                            </p:stCondLst>
                            <p:childTnLst>
                              <p:par>
                                <p:cTn id="13" presetID="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1+#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wipe(left)">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childTnLst>
                          </p:cTn>
                        </p:par>
                        <p:par>
                          <p:cTn id="27" fill="hold">
                            <p:stCondLst>
                              <p:cond delay="500"/>
                            </p:stCondLst>
                            <p:childTnLst>
                              <p:par>
                                <p:cTn id="28" presetID="2" presetClass="entr" presetSubtype="2"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500" fill="hold"/>
                                        <p:tgtEl>
                                          <p:spTgt spid="35"/>
                                        </p:tgtEl>
                                        <p:attrNameLst>
                                          <p:attrName>ppt_x</p:attrName>
                                        </p:attrNameLst>
                                      </p:cBhvr>
                                      <p:tavLst>
                                        <p:tav tm="0">
                                          <p:val>
                                            <p:strVal val="1+#ppt_w/2"/>
                                          </p:val>
                                        </p:tav>
                                        <p:tav tm="100000">
                                          <p:val>
                                            <p:strVal val="#ppt_x"/>
                                          </p:val>
                                        </p:tav>
                                      </p:tavLst>
                                    </p:anim>
                                    <p:anim calcmode="lin" valueType="num">
                                      <p:cBhvr additive="base">
                                        <p:cTn id="31"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wipe(left)">
                                      <p:cBhvr>
                                        <p:cTn id="36" dur="500"/>
                                        <p:tgtEl>
                                          <p:spTgt spid="4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childTnLst>
                          </p:cTn>
                        </p:par>
                        <p:par>
                          <p:cTn id="42" fill="hold">
                            <p:stCondLst>
                              <p:cond delay="500"/>
                            </p:stCondLst>
                            <p:childTnLst>
                              <p:par>
                                <p:cTn id="43" presetID="2" presetClass="entr" presetSubtype="2" fill="hold"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1+#ppt_w/2"/>
                                          </p:val>
                                        </p:tav>
                                        <p:tav tm="100000">
                                          <p:val>
                                            <p:strVal val="#ppt_x"/>
                                          </p:val>
                                        </p:tav>
                                      </p:tavLst>
                                    </p:anim>
                                    <p:anim calcmode="lin" valueType="num">
                                      <p:cBhvr additive="base">
                                        <p:cTn id="46"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left)">
                                      <p:cBhvr>
                                        <p:cTn id="51" dur="500"/>
                                        <p:tgtEl>
                                          <p:spTgt spid="47"/>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fade">
                                      <p:cBhvr>
                                        <p:cTn id="56" dur="1000"/>
                                        <p:tgtEl>
                                          <p:spTgt spid="54"/>
                                        </p:tgtEl>
                                      </p:cBhvr>
                                    </p:animEffect>
                                    <p:anim calcmode="lin" valueType="num">
                                      <p:cBhvr>
                                        <p:cTn id="57" dur="1000" fill="hold"/>
                                        <p:tgtEl>
                                          <p:spTgt spid="54"/>
                                        </p:tgtEl>
                                        <p:attrNameLst>
                                          <p:attrName>ppt_x</p:attrName>
                                        </p:attrNameLst>
                                      </p:cBhvr>
                                      <p:tavLst>
                                        <p:tav tm="0">
                                          <p:val>
                                            <p:strVal val="#ppt_x"/>
                                          </p:val>
                                        </p:tav>
                                        <p:tav tm="100000">
                                          <p:val>
                                            <p:strVal val="#ppt_x"/>
                                          </p:val>
                                        </p:tav>
                                      </p:tavLst>
                                    </p:anim>
                                    <p:anim calcmode="lin" valueType="num">
                                      <p:cBhvr>
                                        <p:cTn id="58"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500"/>
                                        <p:tgtEl>
                                          <p:spTgt spid="4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fade">
                                      <p:cBhvr>
                                        <p:cTn id="68" dur="500"/>
                                        <p:tgtEl>
                                          <p:spTgt spid="5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utoUpdateAnimBg="0"/>
      <p:bldP spid="51" grpId="0"/>
      <p:bldP spid="53" grpId="0" animBg="1"/>
      <p:bldP spid="5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3C570E2-4608-D6EB-3AE4-D242B45B5D80}"/>
              </a:ext>
            </a:extLst>
          </p:cNvPr>
          <p:cNvSpPr txBox="1"/>
          <p:nvPr/>
        </p:nvSpPr>
        <p:spPr>
          <a:xfrm>
            <a:off x="258802" y="249663"/>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graphicFrame>
        <p:nvGraphicFramePr>
          <p:cNvPr id="3" name="Object 5">
            <a:extLst>
              <a:ext uri="{FF2B5EF4-FFF2-40B4-BE49-F238E27FC236}">
                <a16:creationId xmlns:a16="http://schemas.microsoft.com/office/drawing/2014/main" id="{C9663E8A-DDC4-E36F-F363-98CF5349A664}"/>
              </a:ext>
            </a:extLst>
          </p:cNvPr>
          <p:cNvGraphicFramePr>
            <a:graphicFrameLocks noChangeAspect="1"/>
          </p:cNvGraphicFramePr>
          <p:nvPr/>
        </p:nvGraphicFramePr>
        <p:xfrm>
          <a:off x="1696209" y="284163"/>
          <a:ext cx="8709025" cy="541337"/>
        </p:xfrm>
        <a:graphic>
          <a:graphicData uri="http://schemas.openxmlformats.org/presentationml/2006/ole">
            <mc:AlternateContent xmlns:mc="http://schemas.openxmlformats.org/markup-compatibility/2006">
              <mc:Choice xmlns:v="urn:schemas-microsoft-com:vml" Requires="v">
                <p:oleObj name="Equation" r:id="rId2" imgW="4673520" imgH="291960" progId="Equation.DSMT4">
                  <p:embed/>
                </p:oleObj>
              </mc:Choice>
              <mc:Fallback>
                <p:oleObj name="Equation" r:id="rId2" imgW="4673520" imgH="291960" progId="Equation.DSMT4">
                  <p:embed/>
                  <p:pic>
                    <p:nvPicPr>
                      <p:cNvPr id="3" name="Object 5">
                        <a:extLst>
                          <a:ext uri="{FF2B5EF4-FFF2-40B4-BE49-F238E27FC236}">
                            <a16:creationId xmlns:a16="http://schemas.microsoft.com/office/drawing/2014/main" id="{C9663E8A-DDC4-E36F-F363-98CF5349A664}"/>
                          </a:ext>
                        </a:extLst>
                      </p:cNvPr>
                      <p:cNvPicPr>
                        <a:picLocks noChangeAspect="1" noChangeArrowheads="1"/>
                      </p:cNvPicPr>
                      <p:nvPr/>
                    </p:nvPicPr>
                    <p:blipFill>
                      <a:blip r:embed="rId3"/>
                      <a:srcRect/>
                      <a:stretch>
                        <a:fillRect/>
                      </a:stretch>
                    </p:blipFill>
                    <p:spPr bwMode="auto">
                      <a:xfrm>
                        <a:off x="1696209" y="284163"/>
                        <a:ext cx="8709025" cy="541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 name="Text Box 25">
            <a:extLst>
              <a:ext uri="{FF2B5EF4-FFF2-40B4-BE49-F238E27FC236}">
                <a16:creationId xmlns:a16="http://schemas.microsoft.com/office/drawing/2014/main" id="{2A5E5551-5484-AF01-14CB-1E2C3DB5BAAD}"/>
              </a:ext>
            </a:extLst>
          </p:cNvPr>
          <p:cNvSpPr txBox="1">
            <a:spLocks noChangeArrowheads="1"/>
          </p:cNvSpPr>
          <p:nvPr/>
        </p:nvSpPr>
        <p:spPr bwMode="auto">
          <a:xfrm>
            <a:off x="609600" y="4551058"/>
            <a:ext cx="12891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latin typeface="Times New Roman" panose="02020603050405020304" pitchFamily="18" charset="0"/>
              </a:rPr>
              <a:t>At </a:t>
            </a:r>
            <a:r>
              <a:rPr lang="en-US" altLang="en-US" sz="2400" i="1" dirty="0">
                <a:latin typeface="Times New Roman" panose="02020603050405020304" pitchFamily="18" charset="0"/>
              </a:rPr>
              <a:t>a</a:t>
            </a:r>
            <a:r>
              <a:rPr lang="en-US" altLang="en-US" sz="2400" dirty="0">
                <a:latin typeface="Times New Roman" panose="02020603050405020304" pitchFamily="18" charset="0"/>
              </a:rPr>
              <a:t> = 3:</a:t>
            </a:r>
          </a:p>
        </p:txBody>
      </p:sp>
      <p:graphicFrame>
        <p:nvGraphicFramePr>
          <p:cNvPr id="29" name="Object 28">
            <a:extLst>
              <a:ext uri="{FF2B5EF4-FFF2-40B4-BE49-F238E27FC236}">
                <a16:creationId xmlns:a16="http://schemas.microsoft.com/office/drawing/2014/main" id="{4B9FBC60-2FB5-BAD1-69BD-2D28F9C61EE1}"/>
              </a:ext>
            </a:extLst>
          </p:cNvPr>
          <p:cNvGraphicFramePr>
            <a:graphicFrameLocks noChangeAspect="1"/>
          </p:cNvGraphicFramePr>
          <p:nvPr>
            <p:extLst>
              <p:ext uri="{D42A27DB-BD31-4B8C-83A1-F6EECF244321}">
                <p14:modId xmlns:p14="http://schemas.microsoft.com/office/powerpoint/2010/main" val="3571687771"/>
              </p:ext>
            </p:extLst>
          </p:nvPr>
        </p:nvGraphicFramePr>
        <p:xfrm>
          <a:off x="2097088" y="4549775"/>
          <a:ext cx="1674812" cy="663575"/>
        </p:xfrm>
        <a:graphic>
          <a:graphicData uri="http://schemas.openxmlformats.org/presentationml/2006/ole">
            <mc:AlternateContent xmlns:mc="http://schemas.openxmlformats.org/markup-compatibility/2006">
              <mc:Choice xmlns:v="urn:schemas-microsoft-com:vml" Requires="v">
                <p:oleObj name="Equation" r:id="rId4" imgW="736560" imgH="291960" progId="Equation.DSMT4">
                  <p:embed/>
                </p:oleObj>
              </mc:Choice>
              <mc:Fallback>
                <p:oleObj name="Equation" r:id="rId4" imgW="736560" imgH="291960" progId="Equation.DSMT4">
                  <p:embed/>
                  <p:pic>
                    <p:nvPicPr>
                      <p:cNvPr id="29" name="Object 28">
                        <a:extLst>
                          <a:ext uri="{FF2B5EF4-FFF2-40B4-BE49-F238E27FC236}">
                            <a16:creationId xmlns:a16="http://schemas.microsoft.com/office/drawing/2014/main" id="{4B9FBC60-2FB5-BAD1-69BD-2D28F9C61EE1}"/>
                          </a:ext>
                        </a:extLst>
                      </p:cNvPr>
                      <p:cNvPicPr>
                        <a:picLocks noChangeAspect="1" noChangeArrowheads="1"/>
                      </p:cNvPicPr>
                      <p:nvPr/>
                    </p:nvPicPr>
                    <p:blipFill>
                      <a:blip r:embed="rId5"/>
                      <a:srcRect/>
                      <a:stretch>
                        <a:fillRect/>
                      </a:stretch>
                    </p:blipFill>
                    <p:spPr bwMode="auto">
                      <a:xfrm>
                        <a:off x="2097088" y="4549775"/>
                        <a:ext cx="1674812" cy="66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 name="Object 29">
            <a:extLst>
              <a:ext uri="{FF2B5EF4-FFF2-40B4-BE49-F238E27FC236}">
                <a16:creationId xmlns:a16="http://schemas.microsoft.com/office/drawing/2014/main" id="{7CEC0EF5-AF16-2CC1-C228-D8F77507E1C1}"/>
              </a:ext>
            </a:extLst>
          </p:cNvPr>
          <p:cNvGraphicFramePr>
            <a:graphicFrameLocks noChangeAspect="1"/>
          </p:cNvGraphicFramePr>
          <p:nvPr>
            <p:extLst>
              <p:ext uri="{D42A27DB-BD31-4B8C-83A1-F6EECF244321}">
                <p14:modId xmlns:p14="http://schemas.microsoft.com/office/powerpoint/2010/main" val="1393390204"/>
              </p:ext>
            </p:extLst>
          </p:nvPr>
        </p:nvGraphicFramePr>
        <p:xfrm>
          <a:off x="2068513" y="5311775"/>
          <a:ext cx="1671637" cy="663575"/>
        </p:xfrm>
        <a:graphic>
          <a:graphicData uri="http://schemas.openxmlformats.org/presentationml/2006/ole">
            <mc:AlternateContent xmlns:mc="http://schemas.openxmlformats.org/markup-compatibility/2006">
              <mc:Choice xmlns:v="urn:schemas-microsoft-com:vml" Requires="v">
                <p:oleObj name="Equation" r:id="rId6" imgW="736560" imgH="291960" progId="Equation.DSMT4">
                  <p:embed/>
                </p:oleObj>
              </mc:Choice>
              <mc:Fallback>
                <p:oleObj name="Equation" r:id="rId6" imgW="736560" imgH="291960" progId="Equation.DSMT4">
                  <p:embed/>
                  <p:pic>
                    <p:nvPicPr>
                      <p:cNvPr id="30" name="Object 29">
                        <a:extLst>
                          <a:ext uri="{FF2B5EF4-FFF2-40B4-BE49-F238E27FC236}">
                            <a16:creationId xmlns:a16="http://schemas.microsoft.com/office/drawing/2014/main" id="{7CEC0EF5-AF16-2CC1-C228-D8F77507E1C1}"/>
                          </a:ext>
                        </a:extLst>
                      </p:cNvPr>
                      <p:cNvPicPr>
                        <a:picLocks noChangeAspect="1" noChangeArrowheads="1"/>
                      </p:cNvPicPr>
                      <p:nvPr/>
                    </p:nvPicPr>
                    <p:blipFill>
                      <a:blip r:embed="rId7"/>
                      <a:srcRect/>
                      <a:stretch>
                        <a:fillRect/>
                      </a:stretch>
                    </p:blipFill>
                    <p:spPr bwMode="auto">
                      <a:xfrm>
                        <a:off x="2068513" y="5311775"/>
                        <a:ext cx="1671637" cy="66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 name="Object 30">
            <a:extLst>
              <a:ext uri="{FF2B5EF4-FFF2-40B4-BE49-F238E27FC236}">
                <a16:creationId xmlns:a16="http://schemas.microsoft.com/office/drawing/2014/main" id="{243194EF-D793-DBC4-724A-CD9D14C7F669}"/>
              </a:ext>
            </a:extLst>
          </p:cNvPr>
          <p:cNvGraphicFramePr>
            <a:graphicFrameLocks noChangeAspect="1"/>
          </p:cNvGraphicFramePr>
          <p:nvPr/>
        </p:nvGraphicFramePr>
        <p:xfrm>
          <a:off x="2038350" y="6073775"/>
          <a:ext cx="1096963" cy="577850"/>
        </p:xfrm>
        <a:graphic>
          <a:graphicData uri="http://schemas.openxmlformats.org/presentationml/2006/ole">
            <mc:AlternateContent xmlns:mc="http://schemas.openxmlformats.org/markup-compatibility/2006">
              <mc:Choice xmlns:v="urn:schemas-microsoft-com:vml" Requires="v">
                <p:oleObj name="Equation" r:id="rId8" imgW="482400" imgH="253800" progId="Equation.DSMT4">
                  <p:embed/>
                </p:oleObj>
              </mc:Choice>
              <mc:Fallback>
                <p:oleObj name="Equation" r:id="rId8" imgW="482400" imgH="253800" progId="Equation.DSMT4">
                  <p:embed/>
                  <p:pic>
                    <p:nvPicPr>
                      <p:cNvPr id="31" name="Object 30">
                        <a:extLst>
                          <a:ext uri="{FF2B5EF4-FFF2-40B4-BE49-F238E27FC236}">
                            <a16:creationId xmlns:a16="http://schemas.microsoft.com/office/drawing/2014/main" id="{243194EF-D793-DBC4-724A-CD9D14C7F669}"/>
                          </a:ext>
                        </a:extLst>
                      </p:cNvPr>
                      <p:cNvPicPr>
                        <a:picLocks noChangeAspect="1" noChangeArrowheads="1"/>
                      </p:cNvPicPr>
                      <p:nvPr/>
                    </p:nvPicPr>
                    <p:blipFill>
                      <a:blip r:embed="rId9"/>
                      <a:srcRect/>
                      <a:stretch>
                        <a:fillRect/>
                      </a:stretch>
                    </p:blipFill>
                    <p:spPr bwMode="auto">
                      <a:xfrm>
                        <a:off x="2038350" y="6073775"/>
                        <a:ext cx="1096963"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2" name="Group 31">
            <a:extLst>
              <a:ext uri="{FF2B5EF4-FFF2-40B4-BE49-F238E27FC236}">
                <a16:creationId xmlns:a16="http://schemas.microsoft.com/office/drawing/2014/main" id="{1B9AE998-4C82-E365-D792-7A6820AA36B6}"/>
              </a:ext>
            </a:extLst>
          </p:cNvPr>
          <p:cNvGrpSpPr>
            <a:grpSpLocks/>
          </p:cNvGrpSpPr>
          <p:nvPr/>
        </p:nvGrpSpPr>
        <p:grpSpPr bwMode="auto">
          <a:xfrm>
            <a:off x="4080935" y="4598469"/>
            <a:ext cx="2749550" cy="457200"/>
            <a:chOff x="2592" y="2305"/>
            <a:chExt cx="1732" cy="288"/>
          </a:xfrm>
        </p:grpSpPr>
        <p:sp>
          <p:nvSpPr>
            <p:cNvPr id="33" name="Text Box 30">
              <a:extLst>
                <a:ext uri="{FF2B5EF4-FFF2-40B4-BE49-F238E27FC236}">
                  <a16:creationId xmlns:a16="http://schemas.microsoft.com/office/drawing/2014/main" id="{678E8B5D-0B27-C875-8E6C-0A98EC9BD788}"/>
                </a:ext>
              </a:extLst>
            </p:cNvPr>
            <p:cNvSpPr txBox="1">
              <a:spLocks noChangeArrowheads="1"/>
            </p:cNvSpPr>
            <p:nvPr/>
          </p:nvSpPr>
          <p:spPr bwMode="auto">
            <a:xfrm>
              <a:off x="3120" y="2305"/>
              <a:ext cx="12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rgbClr val="FF0000"/>
                  </a:solidFill>
                  <a:latin typeface="Times New Roman" panose="02020603050405020304" pitchFamily="18" charset="0"/>
                </a:rPr>
                <a:t>left hand limit</a:t>
              </a:r>
            </a:p>
          </p:txBody>
        </p:sp>
        <p:sp>
          <p:nvSpPr>
            <p:cNvPr id="34" name="Line 31">
              <a:extLst>
                <a:ext uri="{FF2B5EF4-FFF2-40B4-BE49-F238E27FC236}">
                  <a16:creationId xmlns:a16="http://schemas.microsoft.com/office/drawing/2014/main" id="{F086FD05-396E-BD76-8CD3-69048D805E32}"/>
                </a:ext>
              </a:extLst>
            </p:cNvPr>
            <p:cNvSpPr>
              <a:spLocks noChangeShapeType="1"/>
            </p:cNvSpPr>
            <p:nvPr/>
          </p:nvSpPr>
          <p:spPr bwMode="auto">
            <a:xfrm flipH="1">
              <a:off x="2592" y="2448"/>
              <a:ext cx="480"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5" name="Group 34">
            <a:extLst>
              <a:ext uri="{FF2B5EF4-FFF2-40B4-BE49-F238E27FC236}">
                <a16:creationId xmlns:a16="http://schemas.microsoft.com/office/drawing/2014/main" id="{100C4745-906E-DC1B-61FE-B735BDFFB610}"/>
              </a:ext>
            </a:extLst>
          </p:cNvPr>
          <p:cNvGrpSpPr>
            <a:grpSpLocks/>
          </p:cNvGrpSpPr>
          <p:nvPr/>
        </p:nvGrpSpPr>
        <p:grpSpPr bwMode="auto">
          <a:xfrm>
            <a:off x="4040297" y="5389258"/>
            <a:ext cx="2919413" cy="457200"/>
            <a:chOff x="2592" y="2833"/>
            <a:chExt cx="1839" cy="288"/>
          </a:xfrm>
        </p:grpSpPr>
        <p:sp>
          <p:nvSpPr>
            <p:cNvPr id="36" name="Text Box 33">
              <a:extLst>
                <a:ext uri="{FF2B5EF4-FFF2-40B4-BE49-F238E27FC236}">
                  <a16:creationId xmlns:a16="http://schemas.microsoft.com/office/drawing/2014/main" id="{7CDB43F0-FDF2-C635-339B-32D73948A976}"/>
                </a:ext>
              </a:extLst>
            </p:cNvPr>
            <p:cNvSpPr txBox="1">
              <a:spLocks noChangeArrowheads="1"/>
            </p:cNvSpPr>
            <p:nvPr/>
          </p:nvSpPr>
          <p:spPr bwMode="auto">
            <a:xfrm>
              <a:off x="3120" y="2833"/>
              <a:ext cx="131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rgbClr val="FF0000"/>
                  </a:solidFill>
                  <a:latin typeface="Times New Roman" panose="02020603050405020304" pitchFamily="18" charset="0"/>
                </a:rPr>
                <a:t>right hand limit</a:t>
              </a:r>
            </a:p>
          </p:txBody>
        </p:sp>
        <p:sp>
          <p:nvSpPr>
            <p:cNvPr id="37" name="Line 34">
              <a:extLst>
                <a:ext uri="{FF2B5EF4-FFF2-40B4-BE49-F238E27FC236}">
                  <a16:creationId xmlns:a16="http://schemas.microsoft.com/office/drawing/2014/main" id="{140D88F9-0E7B-7DA3-568A-A012036E01E2}"/>
                </a:ext>
              </a:extLst>
            </p:cNvPr>
            <p:cNvSpPr>
              <a:spLocks noChangeShapeType="1"/>
            </p:cNvSpPr>
            <p:nvPr/>
          </p:nvSpPr>
          <p:spPr bwMode="auto">
            <a:xfrm flipH="1">
              <a:off x="2592" y="2976"/>
              <a:ext cx="480"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8" name="Group 37">
            <a:extLst>
              <a:ext uri="{FF2B5EF4-FFF2-40B4-BE49-F238E27FC236}">
                <a16:creationId xmlns:a16="http://schemas.microsoft.com/office/drawing/2014/main" id="{E177B0FC-60F0-DF49-DDF4-8DBCAC7BAFD6}"/>
              </a:ext>
            </a:extLst>
          </p:cNvPr>
          <p:cNvGrpSpPr>
            <a:grpSpLocks/>
          </p:cNvGrpSpPr>
          <p:nvPr/>
        </p:nvGrpSpPr>
        <p:grpSpPr bwMode="auto">
          <a:xfrm>
            <a:off x="3505215" y="6151258"/>
            <a:ext cx="3552825" cy="457200"/>
            <a:chOff x="2400" y="3313"/>
            <a:chExt cx="2238" cy="288"/>
          </a:xfrm>
        </p:grpSpPr>
        <p:sp>
          <p:nvSpPr>
            <p:cNvPr id="39" name="Text Box 36">
              <a:extLst>
                <a:ext uri="{FF2B5EF4-FFF2-40B4-BE49-F238E27FC236}">
                  <a16:creationId xmlns:a16="http://schemas.microsoft.com/office/drawing/2014/main" id="{9652D07A-295C-DEB9-98A9-8C65F67622D0}"/>
                </a:ext>
              </a:extLst>
            </p:cNvPr>
            <p:cNvSpPr txBox="1">
              <a:spLocks noChangeArrowheads="1"/>
            </p:cNvSpPr>
            <p:nvPr/>
          </p:nvSpPr>
          <p:spPr bwMode="auto">
            <a:xfrm>
              <a:off x="2928" y="3313"/>
              <a:ext cx="171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rgbClr val="FF0000"/>
                  </a:solidFill>
                  <a:latin typeface="Times New Roman" panose="02020603050405020304" pitchFamily="18" charset="0"/>
                </a:rPr>
                <a:t>value of the function</a:t>
              </a:r>
            </a:p>
          </p:txBody>
        </p:sp>
        <p:sp>
          <p:nvSpPr>
            <p:cNvPr id="40" name="Line 37">
              <a:extLst>
                <a:ext uri="{FF2B5EF4-FFF2-40B4-BE49-F238E27FC236}">
                  <a16:creationId xmlns:a16="http://schemas.microsoft.com/office/drawing/2014/main" id="{A639530E-CC69-EE1F-B44C-0C1B8693B386}"/>
                </a:ext>
              </a:extLst>
            </p:cNvPr>
            <p:cNvSpPr>
              <a:spLocks noChangeShapeType="1"/>
            </p:cNvSpPr>
            <p:nvPr/>
          </p:nvSpPr>
          <p:spPr bwMode="auto">
            <a:xfrm flipH="1">
              <a:off x="2400" y="3456"/>
              <a:ext cx="480"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aphicFrame>
        <p:nvGraphicFramePr>
          <p:cNvPr id="45" name="Object 43">
            <a:extLst>
              <a:ext uri="{FF2B5EF4-FFF2-40B4-BE49-F238E27FC236}">
                <a16:creationId xmlns:a16="http://schemas.microsoft.com/office/drawing/2014/main" id="{A0B9FB88-BDD6-DA20-41DE-54DD66826380}"/>
              </a:ext>
            </a:extLst>
          </p:cNvPr>
          <p:cNvGraphicFramePr>
            <a:graphicFrameLocks noChangeAspect="1"/>
          </p:cNvGraphicFramePr>
          <p:nvPr>
            <p:extLst>
              <p:ext uri="{D42A27DB-BD31-4B8C-83A1-F6EECF244321}">
                <p14:modId xmlns:p14="http://schemas.microsoft.com/office/powerpoint/2010/main" val="2968557492"/>
              </p:ext>
            </p:extLst>
          </p:nvPr>
        </p:nvGraphicFramePr>
        <p:xfrm>
          <a:off x="3755284" y="4625975"/>
          <a:ext cx="287337" cy="373063"/>
        </p:xfrm>
        <a:graphic>
          <a:graphicData uri="http://schemas.openxmlformats.org/presentationml/2006/ole">
            <mc:AlternateContent xmlns:mc="http://schemas.openxmlformats.org/markup-compatibility/2006">
              <mc:Choice xmlns:v="urn:schemas-microsoft-com:vml" Requires="v">
                <p:oleObj name="Equation" r:id="rId10" imgW="126720" imgH="164880" progId="Equation.DSMT4">
                  <p:embed/>
                </p:oleObj>
              </mc:Choice>
              <mc:Fallback>
                <p:oleObj name="Equation" r:id="rId10" imgW="126720" imgH="164880" progId="Equation.DSMT4">
                  <p:embed/>
                  <p:pic>
                    <p:nvPicPr>
                      <p:cNvPr id="45" name="Object 43">
                        <a:extLst>
                          <a:ext uri="{FF2B5EF4-FFF2-40B4-BE49-F238E27FC236}">
                            <a16:creationId xmlns:a16="http://schemas.microsoft.com/office/drawing/2014/main" id="{A0B9FB88-BDD6-DA20-41DE-54DD66826380}"/>
                          </a:ext>
                        </a:extLst>
                      </p:cNvPr>
                      <p:cNvPicPr>
                        <a:picLocks noChangeAspect="1" noChangeArrowheads="1"/>
                      </p:cNvPicPr>
                      <p:nvPr/>
                    </p:nvPicPr>
                    <p:blipFill>
                      <a:blip r:embed="rId11"/>
                      <a:srcRect/>
                      <a:stretch>
                        <a:fillRect/>
                      </a:stretch>
                    </p:blipFill>
                    <p:spPr bwMode="auto">
                      <a:xfrm>
                        <a:off x="3755284" y="4625975"/>
                        <a:ext cx="287337"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 name="Object 44">
            <a:extLst>
              <a:ext uri="{FF2B5EF4-FFF2-40B4-BE49-F238E27FC236}">
                <a16:creationId xmlns:a16="http://schemas.microsoft.com/office/drawing/2014/main" id="{6D9DDD28-74EA-F33C-B8D9-943503CA37CE}"/>
              </a:ext>
            </a:extLst>
          </p:cNvPr>
          <p:cNvGraphicFramePr>
            <a:graphicFrameLocks noChangeAspect="1"/>
          </p:cNvGraphicFramePr>
          <p:nvPr>
            <p:extLst>
              <p:ext uri="{D42A27DB-BD31-4B8C-83A1-F6EECF244321}">
                <p14:modId xmlns:p14="http://schemas.microsoft.com/office/powerpoint/2010/main" val="165061402"/>
              </p:ext>
            </p:extLst>
          </p:nvPr>
        </p:nvGraphicFramePr>
        <p:xfrm>
          <a:off x="3690938" y="5387975"/>
          <a:ext cx="287337" cy="374650"/>
        </p:xfrm>
        <a:graphic>
          <a:graphicData uri="http://schemas.openxmlformats.org/presentationml/2006/ole">
            <mc:AlternateContent xmlns:mc="http://schemas.openxmlformats.org/markup-compatibility/2006">
              <mc:Choice xmlns:v="urn:schemas-microsoft-com:vml" Requires="v">
                <p:oleObj name="Equation" r:id="rId12" imgW="126720" imgH="164880" progId="Equation.DSMT4">
                  <p:embed/>
                </p:oleObj>
              </mc:Choice>
              <mc:Fallback>
                <p:oleObj name="Equation" r:id="rId12" imgW="126720" imgH="164880" progId="Equation.DSMT4">
                  <p:embed/>
                  <p:pic>
                    <p:nvPicPr>
                      <p:cNvPr id="46" name="Object 44">
                        <a:extLst>
                          <a:ext uri="{FF2B5EF4-FFF2-40B4-BE49-F238E27FC236}">
                            <a16:creationId xmlns:a16="http://schemas.microsoft.com/office/drawing/2014/main" id="{6D9DDD28-74EA-F33C-B8D9-943503CA37CE}"/>
                          </a:ext>
                        </a:extLst>
                      </p:cNvPr>
                      <p:cNvPicPr>
                        <a:picLocks noChangeAspect="1" noChangeArrowheads="1"/>
                      </p:cNvPicPr>
                      <p:nvPr/>
                    </p:nvPicPr>
                    <p:blipFill>
                      <a:blip r:embed="rId13"/>
                      <a:srcRect/>
                      <a:stretch>
                        <a:fillRect/>
                      </a:stretch>
                    </p:blipFill>
                    <p:spPr bwMode="auto">
                      <a:xfrm>
                        <a:off x="3690938" y="5387975"/>
                        <a:ext cx="287337"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 name="Object 45">
            <a:extLst>
              <a:ext uri="{FF2B5EF4-FFF2-40B4-BE49-F238E27FC236}">
                <a16:creationId xmlns:a16="http://schemas.microsoft.com/office/drawing/2014/main" id="{1A3DB754-8FDA-76F5-B434-C8E2D593EB23}"/>
              </a:ext>
            </a:extLst>
          </p:cNvPr>
          <p:cNvGraphicFramePr>
            <a:graphicFrameLocks noChangeAspect="1"/>
          </p:cNvGraphicFramePr>
          <p:nvPr/>
        </p:nvGraphicFramePr>
        <p:xfrm>
          <a:off x="3094884" y="6149975"/>
          <a:ext cx="288925" cy="374650"/>
        </p:xfrm>
        <a:graphic>
          <a:graphicData uri="http://schemas.openxmlformats.org/presentationml/2006/ole">
            <mc:AlternateContent xmlns:mc="http://schemas.openxmlformats.org/markup-compatibility/2006">
              <mc:Choice xmlns:v="urn:schemas-microsoft-com:vml" Requires="v">
                <p:oleObj name="Equation" r:id="rId14" imgW="126720" imgH="164880" progId="Equation.DSMT4">
                  <p:embed/>
                </p:oleObj>
              </mc:Choice>
              <mc:Fallback>
                <p:oleObj name="Equation" r:id="rId14" imgW="126720" imgH="164880" progId="Equation.DSMT4">
                  <p:embed/>
                  <p:pic>
                    <p:nvPicPr>
                      <p:cNvPr id="47" name="Object 45">
                        <a:extLst>
                          <a:ext uri="{FF2B5EF4-FFF2-40B4-BE49-F238E27FC236}">
                            <a16:creationId xmlns:a16="http://schemas.microsoft.com/office/drawing/2014/main" id="{1A3DB754-8FDA-76F5-B434-C8E2D593EB23}"/>
                          </a:ext>
                        </a:extLst>
                      </p:cNvPr>
                      <p:cNvPicPr>
                        <a:picLocks noChangeAspect="1" noChangeArrowheads="1"/>
                      </p:cNvPicPr>
                      <p:nvPr/>
                    </p:nvPicPr>
                    <p:blipFill>
                      <a:blip r:embed="rId15"/>
                      <a:srcRect/>
                      <a:stretch>
                        <a:fillRect/>
                      </a:stretch>
                    </p:blipFill>
                    <p:spPr bwMode="auto">
                      <a:xfrm>
                        <a:off x="3094884" y="6149975"/>
                        <a:ext cx="288925"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 name="Text Box 2">
            <a:extLst>
              <a:ext uri="{FF2B5EF4-FFF2-40B4-BE49-F238E27FC236}">
                <a16:creationId xmlns:a16="http://schemas.microsoft.com/office/drawing/2014/main" id="{6DC55A37-F627-FCB7-AFD0-44C68EC27C3E}"/>
              </a:ext>
            </a:extLst>
          </p:cNvPr>
          <p:cNvSpPr txBox="1">
            <a:spLocks noChangeArrowheads="1"/>
          </p:cNvSpPr>
          <p:nvPr/>
        </p:nvSpPr>
        <p:spPr bwMode="auto">
          <a:xfrm>
            <a:off x="609600" y="3979558"/>
            <a:ext cx="47868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latin typeface="Times New Roman" panose="02020603050405020304" pitchFamily="18" charset="0"/>
              </a:rPr>
              <a:t>Interior points </a:t>
            </a:r>
            <a:r>
              <a:rPr lang="en-US" altLang="en-US" sz="2400" i="1" dirty="0">
                <a:latin typeface="Times New Roman" panose="02020603050405020304" pitchFamily="18" charset="0"/>
              </a:rPr>
              <a:t>a</a:t>
            </a:r>
            <a:r>
              <a:rPr lang="en-US" altLang="en-US" sz="2400" dirty="0">
                <a:latin typeface="Times New Roman" panose="02020603050405020304" pitchFamily="18" charset="0"/>
              </a:rPr>
              <a:t> = 1, </a:t>
            </a:r>
            <a:r>
              <a:rPr lang="en-US" altLang="en-US" sz="2400" i="1" dirty="0">
                <a:latin typeface="Times New Roman" panose="02020603050405020304" pitchFamily="18" charset="0"/>
              </a:rPr>
              <a:t>a</a:t>
            </a:r>
            <a:r>
              <a:rPr lang="en-US" altLang="en-US" sz="2400" dirty="0">
                <a:latin typeface="Times New Roman" panose="02020603050405020304" pitchFamily="18" charset="0"/>
              </a:rPr>
              <a:t> = 2, and </a:t>
            </a:r>
            <a:r>
              <a:rPr lang="en-US" altLang="en-US" sz="2400" i="1" dirty="0">
                <a:latin typeface="Times New Roman" panose="02020603050405020304" pitchFamily="18" charset="0"/>
              </a:rPr>
              <a:t>a</a:t>
            </a:r>
            <a:r>
              <a:rPr lang="en-US" altLang="en-US" sz="2400" dirty="0">
                <a:latin typeface="Times New Roman" panose="02020603050405020304" pitchFamily="18" charset="0"/>
              </a:rPr>
              <a:t> = 3.</a:t>
            </a:r>
          </a:p>
        </p:txBody>
      </p:sp>
      <p:grpSp>
        <p:nvGrpSpPr>
          <p:cNvPr id="56" name="Group 55">
            <a:extLst>
              <a:ext uri="{FF2B5EF4-FFF2-40B4-BE49-F238E27FC236}">
                <a16:creationId xmlns:a16="http://schemas.microsoft.com/office/drawing/2014/main" id="{83D9817C-35C7-0D5D-A391-4556AC97E8FE}"/>
              </a:ext>
            </a:extLst>
          </p:cNvPr>
          <p:cNvGrpSpPr/>
          <p:nvPr/>
        </p:nvGrpSpPr>
        <p:grpSpPr>
          <a:xfrm>
            <a:off x="1808792" y="1171409"/>
            <a:ext cx="3819525" cy="2743200"/>
            <a:chOff x="1305264" y="1196670"/>
            <a:chExt cx="3819525" cy="2743200"/>
          </a:xfrm>
        </p:grpSpPr>
        <p:sp>
          <p:nvSpPr>
            <p:cNvPr id="5" name="Freeform 2">
              <a:extLst>
                <a:ext uri="{FF2B5EF4-FFF2-40B4-BE49-F238E27FC236}">
                  <a16:creationId xmlns:a16="http://schemas.microsoft.com/office/drawing/2014/main" id="{2FABDA50-B00F-3394-0106-89A55C20454F}"/>
                </a:ext>
              </a:extLst>
            </p:cNvPr>
            <p:cNvSpPr>
              <a:spLocks/>
            </p:cNvSpPr>
            <p:nvPr/>
          </p:nvSpPr>
          <p:spPr bwMode="auto">
            <a:xfrm>
              <a:off x="3434102" y="2063445"/>
              <a:ext cx="614362" cy="523875"/>
            </a:xfrm>
            <a:custGeom>
              <a:avLst/>
              <a:gdLst>
                <a:gd name="T0" fmla="*/ 0 w 387"/>
                <a:gd name="T1" fmla="*/ 2147483646 h 330"/>
                <a:gd name="T2" fmla="*/ 2147483646 w 387"/>
                <a:gd name="T3" fmla="*/ 0 h 330"/>
                <a:gd name="T4" fmla="*/ 0 60000 65536"/>
                <a:gd name="T5" fmla="*/ 0 60000 65536"/>
                <a:gd name="T6" fmla="*/ 0 w 387"/>
                <a:gd name="T7" fmla="*/ 0 h 330"/>
                <a:gd name="T8" fmla="*/ 387 w 387"/>
                <a:gd name="T9" fmla="*/ 330 h 330"/>
              </a:gdLst>
              <a:ahLst/>
              <a:cxnLst>
                <a:cxn ang="T4">
                  <a:pos x="T0" y="T1"/>
                </a:cxn>
                <a:cxn ang="T5">
                  <a:pos x="T2" y="T3"/>
                </a:cxn>
              </a:cxnLst>
              <a:rect l="T6" t="T7" r="T8" b="T9"/>
              <a:pathLst>
                <a:path w="387" h="330">
                  <a:moveTo>
                    <a:pt x="0" y="330"/>
                  </a:moveTo>
                  <a:lnTo>
                    <a:pt x="387" y="0"/>
                  </a:lnTo>
                </a:path>
              </a:pathLst>
            </a:custGeom>
            <a:noFill/>
            <a:ln w="19050">
              <a:solidFill>
                <a:srgbClr val="FF0000"/>
              </a:solidFill>
              <a:round/>
              <a:headEn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6" name="Group 3">
              <a:extLst>
                <a:ext uri="{FF2B5EF4-FFF2-40B4-BE49-F238E27FC236}">
                  <a16:creationId xmlns:a16="http://schemas.microsoft.com/office/drawing/2014/main" id="{8D7F3B6C-E9DF-83AD-BC0B-BC3CA39D0B2A}"/>
                </a:ext>
              </a:extLst>
            </p:cNvPr>
            <p:cNvGrpSpPr>
              <a:grpSpLocks/>
            </p:cNvGrpSpPr>
            <p:nvPr/>
          </p:nvGrpSpPr>
          <p:grpSpPr bwMode="auto">
            <a:xfrm>
              <a:off x="1305264" y="1272870"/>
              <a:ext cx="3581400" cy="2667000"/>
              <a:chOff x="2976" y="1488"/>
              <a:chExt cx="2256" cy="1680"/>
            </a:xfrm>
          </p:grpSpPr>
          <p:sp>
            <p:nvSpPr>
              <p:cNvPr id="7" name="Line 4">
                <a:extLst>
                  <a:ext uri="{FF2B5EF4-FFF2-40B4-BE49-F238E27FC236}">
                    <a16:creationId xmlns:a16="http://schemas.microsoft.com/office/drawing/2014/main" id="{AAC46B3D-E84E-6419-916A-F84E8B6952C3}"/>
                  </a:ext>
                </a:extLst>
              </p:cNvPr>
              <p:cNvSpPr>
                <a:spLocks noChangeShapeType="1"/>
              </p:cNvSpPr>
              <p:nvPr/>
            </p:nvSpPr>
            <p:spPr bwMode="auto">
              <a:xfrm>
                <a:off x="3552" y="1488"/>
                <a:ext cx="0" cy="1680"/>
              </a:xfrm>
              <a:prstGeom prst="line">
                <a:avLst/>
              </a:prstGeom>
              <a:noFill/>
              <a:ln w="9525">
                <a:solidFill>
                  <a:schemeClr val="tx1"/>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8" name="Line 5">
                <a:extLst>
                  <a:ext uri="{FF2B5EF4-FFF2-40B4-BE49-F238E27FC236}">
                    <a16:creationId xmlns:a16="http://schemas.microsoft.com/office/drawing/2014/main" id="{8E96AC7F-B049-2F5F-C109-A063CD2AF567}"/>
                  </a:ext>
                </a:extLst>
              </p:cNvPr>
              <p:cNvSpPr>
                <a:spLocks noChangeShapeType="1"/>
              </p:cNvSpPr>
              <p:nvPr/>
            </p:nvSpPr>
            <p:spPr bwMode="auto">
              <a:xfrm>
                <a:off x="2976" y="2640"/>
                <a:ext cx="2256" cy="0"/>
              </a:xfrm>
              <a:prstGeom prst="line">
                <a:avLst/>
              </a:prstGeom>
              <a:noFill/>
              <a:ln w="9525">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9" name="Line 6">
                <a:extLst>
                  <a:ext uri="{FF2B5EF4-FFF2-40B4-BE49-F238E27FC236}">
                    <a16:creationId xmlns:a16="http://schemas.microsoft.com/office/drawing/2014/main" id="{5FC6365F-1370-0C0D-48D6-8C495E3A2324}"/>
                  </a:ext>
                </a:extLst>
              </p:cNvPr>
              <p:cNvSpPr>
                <a:spLocks noChangeShapeType="1"/>
              </p:cNvSpPr>
              <p:nvPr/>
            </p:nvSpPr>
            <p:spPr bwMode="auto">
              <a:xfrm>
                <a:off x="3936" y="259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7">
                <a:extLst>
                  <a:ext uri="{FF2B5EF4-FFF2-40B4-BE49-F238E27FC236}">
                    <a16:creationId xmlns:a16="http://schemas.microsoft.com/office/drawing/2014/main" id="{222C9EBB-F24F-9D57-4952-40EC225A75F6}"/>
                  </a:ext>
                </a:extLst>
              </p:cNvPr>
              <p:cNvSpPr>
                <a:spLocks noChangeShapeType="1"/>
              </p:cNvSpPr>
              <p:nvPr/>
            </p:nvSpPr>
            <p:spPr bwMode="auto">
              <a:xfrm>
                <a:off x="4704" y="259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8">
                <a:extLst>
                  <a:ext uri="{FF2B5EF4-FFF2-40B4-BE49-F238E27FC236}">
                    <a16:creationId xmlns:a16="http://schemas.microsoft.com/office/drawing/2014/main" id="{1CE74A2F-5554-58E8-BA95-3D5AC5F89B9F}"/>
                  </a:ext>
                </a:extLst>
              </p:cNvPr>
              <p:cNvSpPr>
                <a:spLocks noChangeShapeType="1"/>
              </p:cNvSpPr>
              <p:nvPr/>
            </p:nvSpPr>
            <p:spPr bwMode="auto">
              <a:xfrm>
                <a:off x="4320" y="259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9">
                <a:extLst>
                  <a:ext uri="{FF2B5EF4-FFF2-40B4-BE49-F238E27FC236}">
                    <a16:creationId xmlns:a16="http://schemas.microsoft.com/office/drawing/2014/main" id="{E1CA9AE9-AFB2-8BD5-E20B-A4020008D1F3}"/>
                  </a:ext>
                </a:extLst>
              </p:cNvPr>
              <p:cNvSpPr>
                <a:spLocks noChangeShapeType="1"/>
              </p:cNvSpPr>
              <p:nvPr/>
            </p:nvSpPr>
            <p:spPr bwMode="auto">
              <a:xfrm>
                <a:off x="3504"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10">
                <a:extLst>
                  <a:ext uri="{FF2B5EF4-FFF2-40B4-BE49-F238E27FC236}">
                    <a16:creationId xmlns:a16="http://schemas.microsoft.com/office/drawing/2014/main" id="{E8FB6770-0114-1D54-53E6-24A21D7E2950}"/>
                  </a:ext>
                </a:extLst>
              </p:cNvPr>
              <p:cNvSpPr>
                <a:spLocks noChangeShapeType="1"/>
              </p:cNvSpPr>
              <p:nvPr/>
            </p:nvSpPr>
            <p:spPr bwMode="auto">
              <a:xfrm>
                <a:off x="3504" y="196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 name="Line 11">
              <a:extLst>
                <a:ext uri="{FF2B5EF4-FFF2-40B4-BE49-F238E27FC236}">
                  <a16:creationId xmlns:a16="http://schemas.microsoft.com/office/drawing/2014/main" id="{C78FB4E8-39A4-971D-350B-BCCF77FCB7DA}"/>
                </a:ext>
              </a:extLst>
            </p:cNvPr>
            <p:cNvSpPr>
              <a:spLocks noChangeShapeType="1"/>
            </p:cNvSpPr>
            <p:nvPr/>
          </p:nvSpPr>
          <p:spPr bwMode="auto">
            <a:xfrm>
              <a:off x="2219664" y="2568270"/>
              <a:ext cx="609600" cy="533400"/>
            </a:xfrm>
            <a:prstGeom prst="line">
              <a:avLst/>
            </a:prstGeom>
            <a:noFill/>
            <a:ln w="19050">
              <a:solidFill>
                <a:srgbClr val="FF0000"/>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15" name="Oval 12">
              <a:extLst>
                <a:ext uri="{FF2B5EF4-FFF2-40B4-BE49-F238E27FC236}">
                  <a16:creationId xmlns:a16="http://schemas.microsoft.com/office/drawing/2014/main" id="{6B56C72D-DCC4-111E-1F4B-C828DE6E5517}"/>
                </a:ext>
              </a:extLst>
            </p:cNvPr>
            <p:cNvSpPr>
              <a:spLocks noChangeArrowheads="1"/>
            </p:cNvSpPr>
            <p:nvPr/>
          </p:nvSpPr>
          <p:spPr bwMode="auto">
            <a:xfrm>
              <a:off x="3391239" y="2557158"/>
              <a:ext cx="76200" cy="76200"/>
            </a:xfrm>
            <a:prstGeom prst="ellipse">
              <a:avLst/>
            </a:prstGeom>
            <a:solidFill>
              <a:schemeClr val="bg1"/>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 name="Oval 13">
              <a:extLst>
                <a:ext uri="{FF2B5EF4-FFF2-40B4-BE49-F238E27FC236}">
                  <a16:creationId xmlns:a16="http://schemas.microsoft.com/office/drawing/2014/main" id="{2092FC56-A297-3457-F819-EA11F2097ACE}"/>
                </a:ext>
              </a:extLst>
            </p:cNvPr>
            <p:cNvSpPr>
              <a:spLocks noChangeArrowheads="1"/>
            </p:cNvSpPr>
            <p:nvPr/>
          </p:nvSpPr>
          <p:spPr bwMode="auto">
            <a:xfrm>
              <a:off x="3391239" y="2034870"/>
              <a:ext cx="76200" cy="76200"/>
            </a:xfrm>
            <a:prstGeom prst="ellipse">
              <a:avLst/>
            </a:prstGeom>
            <a:solidFill>
              <a:srgbClr val="FF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 name="Oval 14">
              <a:extLst>
                <a:ext uri="{FF2B5EF4-FFF2-40B4-BE49-F238E27FC236}">
                  <a16:creationId xmlns:a16="http://schemas.microsoft.com/office/drawing/2014/main" id="{B582D281-4740-6CD6-67A7-A207E3167B2E}"/>
                </a:ext>
              </a:extLst>
            </p:cNvPr>
            <p:cNvSpPr>
              <a:spLocks noChangeArrowheads="1"/>
            </p:cNvSpPr>
            <p:nvPr/>
          </p:nvSpPr>
          <p:spPr bwMode="auto">
            <a:xfrm>
              <a:off x="2787989" y="3060395"/>
              <a:ext cx="76200" cy="76200"/>
            </a:xfrm>
            <a:prstGeom prst="ellipse">
              <a:avLst/>
            </a:prstGeom>
            <a:solidFill>
              <a:schemeClr val="bg1"/>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8" name="Oval 15">
              <a:extLst>
                <a:ext uri="{FF2B5EF4-FFF2-40B4-BE49-F238E27FC236}">
                  <a16:creationId xmlns:a16="http://schemas.microsoft.com/office/drawing/2014/main" id="{3F8C2FEA-0979-01F3-6D64-5303AD877924}"/>
                </a:ext>
              </a:extLst>
            </p:cNvPr>
            <p:cNvSpPr>
              <a:spLocks noChangeArrowheads="1"/>
            </p:cNvSpPr>
            <p:nvPr/>
          </p:nvSpPr>
          <p:spPr bwMode="auto">
            <a:xfrm>
              <a:off x="2787989" y="2557158"/>
              <a:ext cx="76200" cy="76200"/>
            </a:xfrm>
            <a:prstGeom prst="ellipse">
              <a:avLst/>
            </a:prstGeom>
            <a:solidFill>
              <a:srgbClr val="FF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9" name="Line 16">
              <a:extLst>
                <a:ext uri="{FF2B5EF4-FFF2-40B4-BE49-F238E27FC236}">
                  <a16:creationId xmlns:a16="http://schemas.microsoft.com/office/drawing/2014/main" id="{4D3E72ED-7435-709E-68C9-F80B34815CC3}"/>
                </a:ext>
              </a:extLst>
            </p:cNvPr>
            <p:cNvSpPr>
              <a:spLocks noChangeShapeType="1"/>
            </p:cNvSpPr>
            <p:nvPr/>
          </p:nvSpPr>
          <p:spPr bwMode="auto">
            <a:xfrm>
              <a:off x="2851489" y="2593670"/>
              <a:ext cx="5334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Freeform 17">
              <a:extLst>
                <a:ext uri="{FF2B5EF4-FFF2-40B4-BE49-F238E27FC236}">
                  <a16:creationId xmlns:a16="http://schemas.microsoft.com/office/drawing/2014/main" id="{079FBA70-72FE-5DB1-EFF2-6617E94B228E}"/>
                </a:ext>
              </a:extLst>
            </p:cNvPr>
            <p:cNvSpPr>
              <a:spLocks/>
            </p:cNvSpPr>
            <p:nvPr/>
          </p:nvSpPr>
          <p:spPr bwMode="auto">
            <a:xfrm>
              <a:off x="4043702" y="2068208"/>
              <a:ext cx="614362" cy="481012"/>
            </a:xfrm>
            <a:custGeom>
              <a:avLst/>
              <a:gdLst>
                <a:gd name="T0" fmla="*/ 0 w 387"/>
                <a:gd name="T1" fmla="*/ 0 h 303"/>
                <a:gd name="T2" fmla="*/ 2147483646 w 387"/>
                <a:gd name="T3" fmla="*/ 2147483646 h 303"/>
                <a:gd name="T4" fmla="*/ 0 60000 65536"/>
                <a:gd name="T5" fmla="*/ 0 60000 65536"/>
                <a:gd name="T6" fmla="*/ 0 w 387"/>
                <a:gd name="T7" fmla="*/ 0 h 303"/>
                <a:gd name="T8" fmla="*/ 387 w 387"/>
                <a:gd name="T9" fmla="*/ 303 h 303"/>
              </a:gdLst>
              <a:ahLst/>
              <a:cxnLst>
                <a:cxn ang="T4">
                  <a:pos x="T0" y="T1"/>
                </a:cxn>
                <a:cxn ang="T5">
                  <a:pos x="T2" y="T3"/>
                </a:cxn>
              </a:cxnLst>
              <a:rect l="T6" t="T7" r="T8" b="T9"/>
              <a:pathLst>
                <a:path w="387" h="303">
                  <a:moveTo>
                    <a:pt x="0" y="0"/>
                  </a:moveTo>
                  <a:lnTo>
                    <a:pt x="387" y="303"/>
                  </a:lnTo>
                </a:path>
              </a:pathLst>
            </a:custGeom>
            <a:noFill/>
            <a:ln w="19050">
              <a:solidFill>
                <a:srgbClr val="FF0000"/>
              </a:solidFill>
              <a:round/>
              <a:headEn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Line 18">
              <a:extLst>
                <a:ext uri="{FF2B5EF4-FFF2-40B4-BE49-F238E27FC236}">
                  <a16:creationId xmlns:a16="http://schemas.microsoft.com/office/drawing/2014/main" id="{12D54543-D54B-2D9B-30E1-E61B3675F0AA}"/>
                </a:ext>
              </a:extLst>
            </p:cNvPr>
            <p:cNvSpPr>
              <a:spLocks noChangeShapeType="1"/>
            </p:cNvSpPr>
            <p:nvPr/>
          </p:nvSpPr>
          <p:spPr bwMode="auto">
            <a:xfrm>
              <a:off x="4658064" y="302547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Text Box 19">
              <a:extLst>
                <a:ext uri="{FF2B5EF4-FFF2-40B4-BE49-F238E27FC236}">
                  <a16:creationId xmlns:a16="http://schemas.microsoft.com/office/drawing/2014/main" id="{D3F59AAF-C345-5D9B-4C72-6E074DAAD4E6}"/>
                </a:ext>
              </a:extLst>
            </p:cNvPr>
            <p:cNvSpPr txBox="1">
              <a:spLocks noChangeArrowheads="1"/>
            </p:cNvSpPr>
            <p:nvPr/>
          </p:nvSpPr>
          <p:spPr bwMode="auto">
            <a:xfrm>
              <a:off x="2676864" y="3177870"/>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latin typeface="Times New Roman" panose="02020603050405020304" pitchFamily="18" charset="0"/>
                </a:rPr>
                <a:t>1</a:t>
              </a:r>
            </a:p>
          </p:txBody>
        </p:sp>
        <p:sp>
          <p:nvSpPr>
            <p:cNvPr id="23" name="Text Box 20">
              <a:extLst>
                <a:ext uri="{FF2B5EF4-FFF2-40B4-BE49-F238E27FC236}">
                  <a16:creationId xmlns:a16="http://schemas.microsoft.com/office/drawing/2014/main" id="{9961EF12-0DC7-499D-DE98-7474775B7487}"/>
                </a:ext>
              </a:extLst>
            </p:cNvPr>
            <p:cNvSpPr txBox="1">
              <a:spLocks noChangeArrowheads="1"/>
            </p:cNvSpPr>
            <p:nvPr/>
          </p:nvSpPr>
          <p:spPr bwMode="auto">
            <a:xfrm>
              <a:off x="3286464" y="317787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2</a:t>
              </a:r>
            </a:p>
          </p:txBody>
        </p:sp>
        <p:sp>
          <p:nvSpPr>
            <p:cNvPr id="24" name="Text Box 21">
              <a:extLst>
                <a:ext uri="{FF2B5EF4-FFF2-40B4-BE49-F238E27FC236}">
                  <a16:creationId xmlns:a16="http://schemas.microsoft.com/office/drawing/2014/main" id="{8005EE89-4711-5E9C-592B-FFEEDFA5DA48}"/>
                </a:ext>
              </a:extLst>
            </p:cNvPr>
            <p:cNvSpPr txBox="1">
              <a:spLocks noChangeArrowheads="1"/>
            </p:cNvSpPr>
            <p:nvPr/>
          </p:nvSpPr>
          <p:spPr bwMode="auto">
            <a:xfrm>
              <a:off x="3896064" y="317787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3</a:t>
              </a:r>
            </a:p>
          </p:txBody>
        </p:sp>
        <p:sp>
          <p:nvSpPr>
            <p:cNvPr id="25" name="Text Box 22">
              <a:extLst>
                <a:ext uri="{FF2B5EF4-FFF2-40B4-BE49-F238E27FC236}">
                  <a16:creationId xmlns:a16="http://schemas.microsoft.com/office/drawing/2014/main" id="{105444A1-ADFD-1AC6-3297-C5254462BB8C}"/>
                </a:ext>
              </a:extLst>
            </p:cNvPr>
            <p:cNvSpPr txBox="1">
              <a:spLocks noChangeArrowheads="1"/>
            </p:cNvSpPr>
            <p:nvPr/>
          </p:nvSpPr>
          <p:spPr bwMode="auto">
            <a:xfrm>
              <a:off x="4505664" y="317787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4</a:t>
              </a:r>
            </a:p>
          </p:txBody>
        </p:sp>
        <p:sp>
          <p:nvSpPr>
            <p:cNvPr id="26" name="Text Box 23">
              <a:extLst>
                <a:ext uri="{FF2B5EF4-FFF2-40B4-BE49-F238E27FC236}">
                  <a16:creationId xmlns:a16="http://schemas.microsoft.com/office/drawing/2014/main" id="{09E1AE8B-A5CE-EEA2-9D66-E246FD5349CD}"/>
                </a:ext>
              </a:extLst>
            </p:cNvPr>
            <p:cNvSpPr txBox="1">
              <a:spLocks noChangeArrowheads="1"/>
            </p:cNvSpPr>
            <p:nvPr/>
          </p:nvSpPr>
          <p:spPr bwMode="auto">
            <a:xfrm>
              <a:off x="1838664" y="241587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1</a:t>
              </a:r>
            </a:p>
          </p:txBody>
        </p:sp>
        <p:sp>
          <p:nvSpPr>
            <p:cNvPr id="27" name="Text Box 24">
              <a:extLst>
                <a:ext uri="{FF2B5EF4-FFF2-40B4-BE49-F238E27FC236}">
                  <a16:creationId xmlns:a16="http://schemas.microsoft.com/office/drawing/2014/main" id="{CE6906B7-A081-CBD0-2FDE-434B2F690273}"/>
                </a:ext>
              </a:extLst>
            </p:cNvPr>
            <p:cNvSpPr txBox="1">
              <a:spLocks noChangeArrowheads="1"/>
            </p:cNvSpPr>
            <p:nvPr/>
          </p:nvSpPr>
          <p:spPr bwMode="auto">
            <a:xfrm>
              <a:off x="1838664" y="1882470"/>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latin typeface="Times New Roman" panose="02020603050405020304" pitchFamily="18" charset="0"/>
                </a:rPr>
                <a:t>2</a:t>
              </a:r>
            </a:p>
          </p:txBody>
        </p:sp>
        <p:graphicFrame>
          <p:nvGraphicFramePr>
            <p:cNvPr id="48" name="Object 6">
              <a:extLst>
                <a:ext uri="{FF2B5EF4-FFF2-40B4-BE49-F238E27FC236}">
                  <a16:creationId xmlns:a16="http://schemas.microsoft.com/office/drawing/2014/main" id="{03BC5CE5-C8C3-70A2-03FA-DAAA8E027B68}"/>
                </a:ext>
              </a:extLst>
            </p:cNvPr>
            <p:cNvGraphicFramePr>
              <a:graphicFrameLocks noChangeAspect="1"/>
            </p:cNvGraphicFramePr>
            <p:nvPr/>
          </p:nvGraphicFramePr>
          <p:xfrm>
            <a:off x="1872002" y="1272870"/>
            <a:ext cx="249237" cy="293688"/>
          </p:xfrm>
          <a:graphic>
            <a:graphicData uri="http://schemas.openxmlformats.org/presentationml/2006/ole">
              <mc:AlternateContent xmlns:mc="http://schemas.openxmlformats.org/markup-compatibility/2006">
                <mc:Choice xmlns:v="urn:schemas-microsoft-com:vml" Requires="v">
                  <p:oleObj name="Equation" r:id="rId16" imgW="139579" imgH="164957" progId="Equation.DSMT4">
                    <p:embed/>
                  </p:oleObj>
                </mc:Choice>
                <mc:Fallback>
                  <p:oleObj name="Equation" r:id="rId16" imgW="139579" imgH="164957" progId="Equation.DSMT4">
                    <p:embed/>
                    <p:pic>
                      <p:nvPicPr>
                        <p:cNvPr id="48" name="Object 6">
                          <a:extLst>
                            <a:ext uri="{FF2B5EF4-FFF2-40B4-BE49-F238E27FC236}">
                              <a16:creationId xmlns:a16="http://schemas.microsoft.com/office/drawing/2014/main" id="{03BC5CE5-C8C3-70A2-03FA-DAAA8E027B6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72002" y="1272870"/>
                          <a:ext cx="249237"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 name="Object 7">
              <a:extLst>
                <a:ext uri="{FF2B5EF4-FFF2-40B4-BE49-F238E27FC236}">
                  <a16:creationId xmlns:a16="http://schemas.microsoft.com/office/drawing/2014/main" id="{B27D7A47-0EB1-B442-CC9A-A1D04688D05E}"/>
                </a:ext>
              </a:extLst>
            </p:cNvPr>
            <p:cNvGraphicFramePr>
              <a:graphicFrameLocks noChangeAspect="1"/>
            </p:cNvGraphicFramePr>
            <p:nvPr/>
          </p:nvGraphicFramePr>
          <p:xfrm>
            <a:off x="4897777" y="3211208"/>
            <a:ext cx="227012" cy="249237"/>
          </p:xfrm>
          <a:graphic>
            <a:graphicData uri="http://schemas.openxmlformats.org/presentationml/2006/ole">
              <mc:AlternateContent xmlns:mc="http://schemas.openxmlformats.org/markup-compatibility/2006">
                <mc:Choice xmlns:v="urn:schemas-microsoft-com:vml" Requires="v">
                  <p:oleObj name="Equation" r:id="rId18" imgW="126835" imgH="139518" progId="Equation.DSMT4">
                    <p:embed/>
                  </p:oleObj>
                </mc:Choice>
                <mc:Fallback>
                  <p:oleObj name="Equation" r:id="rId18" imgW="126835" imgH="139518" progId="Equation.DSMT4">
                    <p:embed/>
                    <p:pic>
                      <p:nvPicPr>
                        <p:cNvPr id="49" name="Object 7">
                          <a:extLst>
                            <a:ext uri="{FF2B5EF4-FFF2-40B4-BE49-F238E27FC236}">
                              <a16:creationId xmlns:a16="http://schemas.microsoft.com/office/drawing/2014/main" id="{B27D7A47-0EB1-B442-CC9A-A1D04688D05E}"/>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897777" y="3211208"/>
                          <a:ext cx="227012"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 name="Object 5">
              <a:extLst>
                <a:ext uri="{FF2B5EF4-FFF2-40B4-BE49-F238E27FC236}">
                  <a16:creationId xmlns:a16="http://schemas.microsoft.com/office/drawing/2014/main" id="{992FA03B-EA2E-9D1C-4FAC-783057CAAFB9}"/>
                </a:ext>
              </a:extLst>
            </p:cNvPr>
            <p:cNvGraphicFramePr>
              <a:graphicFrameLocks noChangeAspect="1"/>
            </p:cNvGraphicFramePr>
            <p:nvPr/>
          </p:nvGraphicFramePr>
          <p:xfrm>
            <a:off x="2865777" y="1196670"/>
            <a:ext cx="1258887" cy="438150"/>
          </p:xfrm>
          <a:graphic>
            <a:graphicData uri="http://schemas.openxmlformats.org/presentationml/2006/ole">
              <mc:AlternateContent xmlns:mc="http://schemas.openxmlformats.org/markup-compatibility/2006">
                <mc:Choice xmlns:v="urn:schemas-microsoft-com:vml" Requires="v">
                  <p:oleObj name="Equation" r:id="rId20" imgW="583947" imgH="203112" progId="Equation.DSMT4">
                    <p:embed/>
                  </p:oleObj>
                </mc:Choice>
                <mc:Fallback>
                  <p:oleObj name="Equation" r:id="rId20" imgW="583947" imgH="203112" progId="Equation.DSMT4">
                    <p:embed/>
                    <p:pic>
                      <p:nvPicPr>
                        <p:cNvPr id="50" name="Object 5">
                          <a:extLst>
                            <a:ext uri="{FF2B5EF4-FFF2-40B4-BE49-F238E27FC236}">
                              <a16:creationId xmlns:a16="http://schemas.microsoft.com/office/drawing/2014/main" id="{992FA03B-EA2E-9D1C-4FAC-783057CAAFB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865777" y="1196670"/>
                          <a:ext cx="125888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2" name="Object 51">
              <a:extLst>
                <a:ext uri="{FF2B5EF4-FFF2-40B4-BE49-F238E27FC236}">
                  <a16:creationId xmlns:a16="http://schemas.microsoft.com/office/drawing/2014/main" id="{87849CE0-3E1B-0E9C-A433-629FA92BBC1C}"/>
                </a:ext>
              </a:extLst>
            </p:cNvPr>
            <p:cNvGraphicFramePr>
              <a:graphicFrameLocks noChangeAspect="1"/>
            </p:cNvGraphicFramePr>
            <p:nvPr/>
          </p:nvGraphicFramePr>
          <p:xfrm>
            <a:off x="3108664" y="3485845"/>
            <a:ext cx="965200" cy="428625"/>
          </p:xfrm>
          <a:graphic>
            <a:graphicData uri="http://schemas.openxmlformats.org/presentationml/2006/ole">
              <mc:AlternateContent xmlns:mc="http://schemas.openxmlformats.org/markup-compatibility/2006">
                <mc:Choice xmlns:v="urn:schemas-microsoft-com:vml" Requires="v">
                  <p:oleObj name="Equation" r:id="rId22" imgW="571252" imgH="253890" progId="Equation.DSMT4">
                    <p:embed/>
                  </p:oleObj>
                </mc:Choice>
                <mc:Fallback>
                  <p:oleObj name="Equation" r:id="rId22" imgW="571252" imgH="253890" progId="Equation.DSMT4">
                    <p:embed/>
                    <p:pic>
                      <p:nvPicPr>
                        <p:cNvPr id="52" name="Object 51">
                          <a:extLst>
                            <a:ext uri="{FF2B5EF4-FFF2-40B4-BE49-F238E27FC236}">
                              <a16:creationId xmlns:a16="http://schemas.microsoft.com/office/drawing/2014/main" id="{87849CE0-3E1B-0E9C-A433-629FA92BBC1C}"/>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108664" y="3485845"/>
                          <a:ext cx="9652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53" name="Text Box 9">
            <a:extLst>
              <a:ext uri="{FF2B5EF4-FFF2-40B4-BE49-F238E27FC236}">
                <a16:creationId xmlns:a16="http://schemas.microsoft.com/office/drawing/2014/main" id="{B19822E9-E4D0-95CE-94BC-D2BB5FB795D7}"/>
              </a:ext>
            </a:extLst>
          </p:cNvPr>
          <p:cNvSpPr txBox="1">
            <a:spLocks noChangeArrowheads="1"/>
          </p:cNvSpPr>
          <p:nvPr/>
        </p:nvSpPr>
        <p:spPr bwMode="auto">
          <a:xfrm>
            <a:off x="258802" y="894934"/>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cxnSp>
        <p:nvCxnSpPr>
          <p:cNvPr id="54" name="Straight Connector 53">
            <a:extLst>
              <a:ext uri="{FF2B5EF4-FFF2-40B4-BE49-F238E27FC236}">
                <a16:creationId xmlns:a16="http://schemas.microsoft.com/office/drawing/2014/main" id="{05CD4296-76C5-3FF4-C87E-FFE43C0E5461}"/>
              </a:ext>
            </a:extLst>
          </p:cNvPr>
          <p:cNvCxnSpPr>
            <a:cxnSpLocks/>
          </p:cNvCxnSpPr>
          <p:nvPr/>
        </p:nvCxnSpPr>
        <p:spPr>
          <a:xfrm>
            <a:off x="7621978" y="934402"/>
            <a:ext cx="0" cy="5649223"/>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5" name="Object 54">
            <a:extLst>
              <a:ext uri="{FF2B5EF4-FFF2-40B4-BE49-F238E27FC236}">
                <a16:creationId xmlns:a16="http://schemas.microsoft.com/office/drawing/2014/main" id="{27A0D030-BE7D-2895-D0E1-87AB4EB9CE5C}"/>
              </a:ext>
            </a:extLst>
          </p:cNvPr>
          <p:cNvGraphicFramePr>
            <a:graphicFrameLocks noChangeAspect="1"/>
          </p:cNvGraphicFramePr>
          <p:nvPr>
            <p:extLst>
              <p:ext uri="{D42A27DB-BD31-4B8C-83A1-F6EECF244321}">
                <p14:modId xmlns:p14="http://schemas.microsoft.com/office/powerpoint/2010/main" val="3643180763"/>
              </p:ext>
            </p:extLst>
          </p:nvPr>
        </p:nvGraphicFramePr>
        <p:xfrm>
          <a:off x="8009530" y="3152609"/>
          <a:ext cx="3057525" cy="663575"/>
        </p:xfrm>
        <a:graphic>
          <a:graphicData uri="http://schemas.openxmlformats.org/presentationml/2006/ole">
            <mc:AlternateContent xmlns:mc="http://schemas.openxmlformats.org/markup-compatibility/2006">
              <mc:Choice xmlns:v="urn:schemas-microsoft-com:vml" Requires="v">
                <p:oleObj name="Equation" r:id="rId24" imgW="1346040" imgH="291960" progId="Equation.DSMT4">
                  <p:embed/>
                </p:oleObj>
              </mc:Choice>
              <mc:Fallback>
                <p:oleObj name="Equation" r:id="rId24" imgW="1346040" imgH="291960" progId="Equation.DSMT4">
                  <p:embed/>
                  <p:pic>
                    <p:nvPicPr>
                      <p:cNvPr id="55" name="Object 54">
                        <a:extLst>
                          <a:ext uri="{FF2B5EF4-FFF2-40B4-BE49-F238E27FC236}">
                            <a16:creationId xmlns:a16="http://schemas.microsoft.com/office/drawing/2014/main" id="{27A0D030-BE7D-2895-D0E1-87AB4EB9CE5C}"/>
                          </a:ext>
                        </a:extLst>
                      </p:cNvPr>
                      <p:cNvPicPr>
                        <a:picLocks noChangeAspect="1" noChangeArrowheads="1"/>
                      </p:cNvPicPr>
                      <p:nvPr/>
                    </p:nvPicPr>
                    <p:blipFill>
                      <a:blip r:embed="rId25"/>
                      <a:srcRect/>
                      <a:stretch>
                        <a:fillRect/>
                      </a:stretch>
                    </p:blipFill>
                    <p:spPr bwMode="auto">
                      <a:xfrm>
                        <a:off x="8009530" y="3152609"/>
                        <a:ext cx="3057525" cy="66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 name="Object 17">
            <a:extLst>
              <a:ext uri="{FF2B5EF4-FFF2-40B4-BE49-F238E27FC236}">
                <a16:creationId xmlns:a16="http://schemas.microsoft.com/office/drawing/2014/main" id="{B4B09300-2555-3164-A627-46B64FDE811C}"/>
              </a:ext>
            </a:extLst>
          </p:cNvPr>
          <p:cNvGraphicFramePr>
            <a:graphicFrameLocks noChangeAspect="1"/>
          </p:cNvGraphicFramePr>
          <p:nvPr>
            <p:extLst>
              <p:ext uri="{D42A27DB-BD31-4B8C-83A1-F6EECF244321}">
                <p14:modId xmlns:p14="http://schemas.microsoft.com/office/powerpoint/2010/main" val="1760573892"/>
              </p:ext>
            </p:extLst>
          </p:nvPr>
        </p:nvGraphicFramePr>
        <p:xfrm>
          <a:off x="7989888" y="1400175"/>
          <a:ext cx="1846262" cy="663575"/>
        </p:xfrm>
        <a:graphic>
          <a:graphicData uri="http://schemas.openxmlformats.org/presentationml/2006/ole">
            <mc:AlternateContent xmlns:mc="http://schemas.openxmlformats.org/markup-compatibility/2006">
              <mc:Choice xmlns:v="urn:schemas-microsoft-com:vml" Requires="v">
                <p:oleObj name="Equation" r:id="rId26" imgW="812520" imgH="291960" progId="Equation.DSMT4">
                  <p:embed/>
                </p:oleObj>
              </mc:Choice>
              <mc:Fallback>
                <p:oleObj name="Equation" r:id="rId26" imgW="812520" imgH="291960" progId="Equation.DSMT4">
                  <p:embed/>
                  <p:pic>
                    <p:nvPicPr>
                      <p:cNvPr id="42" name="Object 17">
                        <a:extLst>
                          <a:ext uri="{FF2B5EF4-FFF2-40B4-BE49-F238E27FC236}">
                            <a16:creationId xmlns:a16="http://schemas.microsoft.com/office/drawing/2014/main" id="{B4B09300-2555-3164-A627-46B64FDE811C}"/>
                          </a:ext>
                        </a:extLst>
                      </p:cNvPr>
                      <p:cNvPicPr>
                        <a:picLocks noChangeAspect="1" noChangeArrowheads="1"/>
                      </p:cNvPicPr>
                      <p:nvPr/>
                    </p:nvPicPr>
                    <p:blipFill>
                      <a:blip r:embed="rId27"/>
                      <a:srcRect/>
                      <a:stretch>
                        <a:fillRect/>
                      </a:stretch>
                    </p:blipFill>
                    <p:spPr bwMode="auto">
                      <a:xfrm>
                        <a:off x="7989888" y="1400175"/>
                        <a:ext cx="1846262" cy="66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7" name="Text Box 18">
            <a:extLst>
              <a:ext uri="{FF2B5EF4-FFF2-40B4-BE49-F238E27FC236}">
                <a16:creationId xmlns:a16="http://schemas.microsoft.com/office/drawing/2014/main" id="{BDF61EA8-E850-EB9D-06C8-321C3FE116A3}"/>
              </a:ext>
            </a:extLst>
          </p:cNvPr>
          <p:cNvSpPr txBox="1">
            <a:spLocks noChangeArrowheads="1"/>
          </p:cNvSpPr>
          <p:nvPr/>
        </p:nvSpPr>
        <p:spPr bwMode="auto">
          <a:xfrm>
            <a:off x="7942512" y="2085809"/>
            <a:ext cx="35972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because the left and right hand limits are equal.</a:t>
            </a:r>
          </a:p>
        </p:txBody>
      </p:sp>
      <p:sp>
        <p:nvSpPr>
          <p:cNvPr id="41" name="Text Box 46">
            <a:extLst>
              <a:ext uri="{FF2B5EF4-FFF2-40B4-BE49-F238E27FC236}">
                <a16:creationId xmlns:a16="http://schemas.microsoft.com/office/drawing/2014/main" id="{0FAB957E-0864-0EB0-CA06-6549C2A42C97}"/>
              </a:ext>
            </a:extLst>
          </p:cNvPr>
          <p:cNvSpPr txBox="1">
            <a:spLocks noChangeArrowheads="1"/>
          </p:cNvSpPr>
          <p:nvPr/>
        </p:nvSpPr>
        <p:spPr bwMode="auto">
          <a:xfrm>
            <a:off x="7831428" y="3979558"/>
            <a:ext cx="382164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200" dirty="0">
                <a:latin typeface="Times New Roman" panose="02020603050405020304" pitchFamily="18" charset="0"/>
              </a:rPr>
              <a:t>All three are equal!  I wonder if </a:t>
            </a:r>
          </a:p>
          <a:p>
            <a:pPr eaLnBrk="1" hangingPunct="1">
              <a:spcBef>
                <a:spcPct val="0"/>
              </a:spcBef>
              <a:buFontTx/>
              <a:buNone/>
            </a:pPr>
            <a:r>
              <a:rPr lang="en-US" altLang="en-US" sz="2200" dirty="0">
                <a:latin typeface="Times New Roman" panose="02020603050405020304" pitchFamily="18" charset="0"/>
              </a:rPr>
              <a:t>that is something special?</a:t>
            </a:r>
          </a:p>
        </p:txBody>
      </p:sp>
    </p:spTree>
    <p:extLst>
      <p:ext uri="{BB962C8B-B14F-4D97-AF65-F5344CB8AC3E}">
        <p14:creationId xmlns:p14="http://schemas.microsoft.com/office/powerpoint/2010/main" val="313006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par>
                          <p:cTn id="12" fill="hold">
                            <p:stCondLst>
                              <p:cond delay="500"/>
                            </p:stCondLst>
                            <p:childTnLst>
                              <p:par>
                                <p:cTn id="13" presetID="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1+#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wipe(left)">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childTnLst>
                          </p:cTn>
                        </p:par>
                        <p:par>
                          <p:cTn id="27" fill="hold">
                            <p:stCondLst>
                              <p:cond delay="500"/>
                            </p:stCondLst>
                            <p:childTnLst>
                              <p:par>
                                <p:cTn id="28" presetID="2" presetClass="entr" presetSubtype="2"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500" fill="hold"/>
                                        <p:tgtEl>
                                          <p:spTgt spid="35"/>
                                        </p:tgtEl>
                                        <p:attrNameLst>
                                          <p:attrName>ppt_x</p:attrName>
                                        </p:attrNameLst>
                                      </p:cBhvr>
                                      <p:tavLst>
                                        <p:tav tm="0">
                                          <p:val>
                                            <p:strVal val="1+#ppt_w/2"/>
                                          </p:val>
                                        </p:tav>
                                        <p:tav tm="100000">
                                          <p:val>
                                            <p:strVal val="#ppt_x"/>
                                          </p:val>
                                        </p:tav>
                                      </p:tavLst>
                                    </p:anim>
                                    <p:anim calcmode="lin" valueType="num">
                                      <p:cBhvr additive="base">
                                        <p:cTn id="31"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wipe(left)">
                                      <p:cBhvr>
                                        <p:cTn id="36" dur="500"/>
                                        <p:tgtEl>
                                          <p:spTgt spid="4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childTnLst>
                          </p:cTn>
                        </p:par>
                        <p:par>
                          <p:cTn id="42" fill="hold">
                            <p:stCondLst>
                              <p:cond delay="500"/>
                            </p:stCondLst>
                            <p:childTnLst>
                              <p:par>
                                <p:cTn id="43" presetID="2" presetClass="entr" presetSubtype="2" fill="hold"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1+#ppt_w/2"/>
                                          </p:val>
                                        </p:tav>
                                        <p:tav tm="100000">
                                          <p:val>
                                            <p:strVal val="#ppt_x"/>
                                          </p:val>
                                        </p:tav>
                                      </p:tavLst>
                                    </p:anim>
                                    <p:anim calcmode="lin" valueType="num">
                                      <p:cBhvr additive="base">
                                        <p:cTn id="46"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left)">
                                      <p:cBhvr>
                                        <p:cTn id="51" dur="500"/>
                                        <p:tgtEl>
                                          <p:spTgt spid="47"/>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fade">
                                      <p:cBhvr>
                                        <p:cTn id="56" dur="1000"/>
                                        <p:tgtEl>
                                          <p:spTgt spid="54"/>
                                        </p:tgtEl>
                                      </p:cBhvr>
                                    </p:animEffect>
                                    <p:anim calcmode="lin" valueType="num">
                                      <p:cBhvr>
                                        <p:cTn id="57" dur="1000" fill="hold"/>
                                        <p:tgtEl>
                                          <p:spTgt spid="54"/>
                                        </p:tgtEl>
                                        <p:attrNameLst>
                                          <p:attrName>ppt_x</p:attrName>
                                        </p:attrNameLst>
                                      </p:cBhvr>
                                      <p:tavLst>
                                        <p:tav tm="0">
                                          <p:val>
                                            <p:strVal val="#ppt_x"/>
                                          </p:val>
                                        </p:tav>
                                        <p:tav tm="100000">
                                          <p:val>
                                            <p:strVal val="#ppt_x"/>
                                          </p:val>
                                        </p:tav>
                                      </p:tavLst>
                                    </p:anim>
                                    <p:anim calcmode="lin" valueType="num">
                                      <p:cBhvr>
                                        <p:cTn id="58"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500"/>
                                        <p:tgtEl>
                                          <p:spTgt spid="4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fade">
                                      <p:cBhvr>
                                        <p:cTn id="68" dur="500"/>
                                        <p:tgtEl>
                                          <p:spTgt spid="5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nodeType="click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dissolve">
                                      <p:cBhvr>
                                        <p:cTn id="7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utoUpdateAnimBg="0"/>
      <p:bldP spid="51" grpId="0"/>
      <p:bldP spid="53" grpId="0" animBg="1"/>
      <p:bldP spid="57" grpId="0"/>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1905749-C6C8-0C14-6532-4B5CEE3E066E}"/>
              </a:ext>
            </a:extLst>
          </p:cNvPr>
          <p:cNvPicPr>
            <a:picLocks noChangeAspect="1"/>
          </p:cNvPicPr>
          <p:nvPr/>
        </p:nvPicPr>
        <p:blipFill>
          <a:blip r:embed="rId2"/>
          <a:stretch>
            <a:fillRect/>
          </a:stretch>
        </p:blipFill>
        <p:spPr>
          <a:xfrm>
            <a:off x="3543821" y="1005062"/>
            <a:ext cx="4510088" cy="5535612"/>
          </a:xfrm>
          <a:prstGeom prst="rect">
            <a:avLst/>
          </a:prstGeom>
          <a:ln w="25400">
            <a:solidFill>
              <a:schemeClr val="accent1"/>
            </a:solidFill>
          </a:ln>
          <a:effectLst>
            <a:outerShdw blurRad="50800" dist="101600" dir="2700000" algn="tl" rotWithShape="0">
              <a:schemeClr val="accent1">
                <a:alpha val="40000"/>
              </a:schemeClr>
            </a:outerShdw>
          </a:effectLst>
        </p:spPr>
      </p:pic>
      <p:sp>
        <p:nvSpPr>
          <p:cNvPr id="3" name="TextBox 2">
            <a:extLst>
              <a:ext uri="{FF2B5EF4-FFF2-40B4-BE49-F238E27FC236}">
                <a16:creationId xmlns:a16="http://schemas.microsoft.com/office/drawing/2014/main" id="{D647D227-62CB-ED12-E339-54AC3020C051}"/>
              </a:ext>
            </a:extLst>
          </p:cNvPr>
          <p:cNvSpPr txBox="1"/>
          <p:nvPr/>
        </p:nvSpPr>
        <p:spPr>
          <a:xfrm>
            <a:off x="4882900" y="323588"/>
            <a:ext cx="1831931" cy="430887"/>
          </a:xfrm>
          <a:prstGeom prst="rect">
            <a:avLst/>
          </a:prstGeom>
          <a:solidFill>
            <a:schemeClr val="bg1"/>
          </a:solidFill>
          <a:ln w="25400">
            <a:solidFill>
              <a:schemeClr val="accent1"/>
            </a:solidFill>
          </a:ln>
          <a:effectLst>
            <a:outerShdw blurRad="50800" dist="101600" dir="2700000" algn="tl" rotWithShape="0">
              <a:schemeClr val="accent1">
                <a:alpha val="40000"/>
              </a:schemeClr>
            </a:outerShdw>
          </a:effectLst>
        </p:spPr>
        <p:txBody>
          <a:bodyPr wrap="square">
            <a:spAutoFit/>
          </a:bodyPr>
          <a:lstStyle/>
          <a:p>
            <a:pPr eaLnBrk="1" hangingPunct="1">
              <a:defRPr/>
            </a:pPr>
            <a:r>
              <a:rPr lang="en-US" sz="2200" dirty="0">
                <a:latin typeface="Times New Roman" panose="02020603050405020304" pitchFamily="18" charset="0"/>
                <a:cs typeface="Times New Roman" panose="02020603050405020304" pitchFamily="18" charset="0"/>
              </a:rPr>
              <a:t>What is Math?</a:t>
            </a:r>
          </a:p>
        </p:txBody>
      </p:sp>
    </p:spTree>
    <p:extLst>
      <p:ext uri="{BB962C8B-B14F-4D97-AF65-F5344CB8AC3E}">
        <p14:creationId xmlns:p14="http://schemas.microsoft.com/office/powerpoint/2010/main" val="30147548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3C570E2-4608-D6EB-3AE4-D242B45B5D80}"/>
              </a:ext>
            </a:extLst>
          </p:cNvPr>
          <p:cNvSpPr txBox="1"/>
          <p:nvPr/>
        </p:nvSpPr>
        <p:spPr>
          <a:xfrm>
            <a:off x="258802" y="249663"/>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graphicFrame>
        <p:nvGraphicFramePr>
          <p:cNvPr id="3" name="Object 5">
            <a:extLst>
              <a:ext uri="{FF2B5EF4-FFF2-40B4-BE49-F238E27FC236}">
                <a16:creationId xmlns:a16="http://schemas.microsoft.com/office/drawing/2014/main" id="{C9663E8A-DDC4-E36F-F363-98CF5349A664}"/>
              </a:ext>
            </a:extLst>
          </p:cNvPr>
          <p:cNvGraphicFramePr>
            <a:graphicFrameLocks noChangeAspect="1"/>
          </p:cNvGraphicFramePr>
          <p:nvPr>
            <p:extLst>
              <p:ext uri="{D42A27DB-BD31-4B8C-83A1-F6EECF244321}">
                <p14:modId xmlns:p14="http://schemas.microsoft.com/office/powerpoint/2010/main" val="726579493"/>
              </p:ext>
            </p:extLst>
          </p:nvPr>
        </p:nvGraphicFramePr>
        <p:xfrm>
          <a:off x="1789113" y="284163"/>
          <a:ext cx="8521700" cy="541337"/>
        </p:xfrm>
        <a:graphic>
          <a:graphicData uri="http://schemas.openxmlformats.org/presentationml/2006/ole">
            <mc:AlternateContent xmlns:mc="http://schemas.openxmlformats.org/markup-compatibility/2006">
              <mc:Choice xmlns:v="urn:schemas-microsoft-com:vml" Requires="v">
                <p:oleObj name="Equation" r:id="rId2" imgW="4572000" imgH="291960" progId="Equation.DSMT4">
                  <p:embed/>
                </p:oleObj>
              </mc:Choice>
              <mc:Fallback>
                <p:oleObj name="Equation" r:id="rId2" imgW="4572000" imgH="291960" progId="Equation.DSMT4">
                  <p:embed/>
                  <p:pic>
                    <p:nvPicPr>
                      <p:cNvPr id="3" name="Object 5">
                        <a:extLst>
                          <a:ext uri="{FF2B5EF4-FFF2-40B4-BE49-F238E27FC236}">
                            <a16:creationId xmlns:a16="http://schemas.microsoft.com/office/drawing/2014/main" id="{C9663E8A-DDC4-E36F-F363-98CF5349A664}"/>
                          </a:ext>
                        </a:extLst>
                      </p:cNvPr>
                      <p:cNvPicPr>
                        <a:picLocks noChangeAspect="1" noChangeArrowheads="1"/>
                      </p:cNvPicPr>
                      <p:nvPr/>
                    </p:nvPicPr>
                    <p:blipFill>
                      <a:blip r:embed="rId3"/>
                      <a:srcRect/>
                      <a:stretch>
                        <a:fillRect/>
                      </a:stretch>
                    </p:blipFill>
                    <p:spPr bwMode="auto">
                      <a:xfrm>
                        <a:off x="1789113" y="284163"/>
                        <a:ext cx="8521700" cy="541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 name="Text Box 25">
            <a:extLst>
              <a:ext uri="{FF2B5EF4-FFF2-40B4-BE49-F238E27FC236}">
                <a16:creationId xmlns:a16="http://schemas.microsoft.com/office/drawing/2014/main" id="{2A5E5551-5484-AF01-14CB-1E2C3DB5BAAD}"/>
              </a:ext>
            </a:extLst>
          </p:cNvPr>
          <p:cNvSpPr txBox="1">
            <a:spLocks noChangeArrowheads="1"/>
          </p:cNvSpPr>
          <p:nvPr/>
        </p:nvSpPr>
        <p:spPr bwMode="auto">
          <a:xfrm>
            <a:off x="609600" y="4551058"/>
            <a:ext cx="12891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latin typeface="Times New Roman" panose="02020603050405020304" pitchFamily="18" charset="0"/>
              </a:rPr>
              <a:t>At </a:t>
            </a:r>
            <a:r>
              <a:rPr lang="en-US" altLang="en-US" sz="2400" i="1" dirty="0">
                <a:latin typeface="Times New Roman" panose="02020603050405020304" pitchFamily="18" charset="0"/>
              </a:rPr>
              <a:t>a</a:t>
            </a:r>
            <a:r>
              <a:rPr lang="en-US" altLang="en-US" sz="2400" dirty="0">
                <a:latin typeface="Times New Roman" panose="02020603050405020304" pitchFamily="18" charset="0"/>
              </a:rPr>
              <a:t> = 0:</a:t>
            </a:r>
          </a:p>
        </p:txBody>
      </p:sp>
      <p:graphicFrame>
        <p:nvGraphicFramePr>
          <p:cNvPr id="29" name="Object 28">
            <a:extLst>
              <a:ext uri="{FF2B5EF4-FFF2-40B4-BE49-F238E27FC236}">
                <a16:creationId xmlns:a16="http://schemas.microsoft.com/office/drawing/2014/main" id="{4B9FBC60-2FB5-BAD1-69BD-2D28F9C61EE1}"/>
              </a:ext>
            </a:extLst>
          </p:cNvPr>
          <p:cNvGraphicFramePr>
            <a:graphicFrameLocks noChangeAspect="1"/>
          </p:cNvGraphicFramePr>
          <p:nvPr>
            <p:extLst>
              <p:ext uri="{D42A27DB-BD31-4B8C-83A1-F6EECF244321}">
                <p14:modId xmlns:p14="http://schemas.microsoft.com/office/powerpoint/2010/main" val="3265956619"/>
              </p:ext>
            </p:extLst>
          </p:nvPr>
        </p:nvGraphicFramePr>
        <p:xfrm>
          <a:off x="2097088" y="4549775"/>
          <a:ext cx="1674812" cy="663575"/>
        </p:xfrm>
        <a:graphic>
          <a:graphicData uri="http://schemas.openxmlformats.org/presentationml/2006/ole">
            <mc:AlternateContent xmlns:mc="http://schemas.openxmlformats.org/markup-compatibility/2006">
              <mc:Choice xmlns:v="urn:schemas-microsoft-com:vml" Requires="v">
                <p:oleObj name="Equation" r:id="rId4" imgW="736560" imgH="291960" progId="Equation.DSMT4">
                  <p:embed/>
                </p:oleObj>
              </mc:Choice>
              <mc:Fallback>
                <p:oleObj name="Equation" r:id="rId4" imgW="736560" imgH="291960" progId="Equation.DSMT4">
                  <p:embed/>
                  <p:pic>
                    <p:nvPicPr>
                      <p:cNvPr id="29" name="Object 28">
                        <a:extLst>
                          <a:ext uri="{FF2B5EF4-FFF2-40B4-BE49-F238E27FC236}">
                            <a16:creationId xmlns:a16="http://schemas.microsoft.com/office/drawing/2014/main" id="{4B9FBC60-2FB5-BAD1-69BD-2D28F9C61EE1}"/>
                          </a:ext>
                        </a:extLst>
                      </p:cNvPr>
                      <p:cNvPicPr>
                        <a:picLocks noChangeAspect="1" noChangeArrowheads="1"/>
                      </p:cNvPicPr>
                      <p:nvPr/>
                    </p:nvPicPr>
                    <p:blipFill>
                      <a:blip r:embed="rId5"/>
                      <a:srcRect/>
                      <a:stretch>
                        <a:fillRect/>
                      </a:stretch>
                    </p:blipFill>
                    <p:spPr bwMode="auto">
                      <a:xfrm>
                        <a:off x="2097088" y="4549775"/>
                        <a:ext cx="1674812" cy="66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 name="Object 29">
            <a:extLst>
              <a:ext uri="{FF2B5EF4-FFF2-40B4-BE49-F238E27FC236}">
                <a16:creationId xmlns:a16="http://schemas.microsoft.com/office/drawing/2014/main" id="{7CEC0EF5-AF16-2CC1-C228-D8F77507E1C1}"/>
              </a:ext>
            </a:extLst>
          </p:cNvPr>
          <p:cNvGraphicFramePr>
            <a:graphicFrameLocks noChangeAspect="1"/>
          </p:cNvGraphicFramePr>
          <p:nvPr>
            <p:extLst>
              <p:ext uri="{D42A27DB-BD31-4B8C-83A1-F6EECF244321}">
                <p14:modId xmlns:p14="http://schemas.microsoft.com/office/powerpoint/2010/main" val="1304155410"/>
              </p:ext>
            </p:extLst>
          </p:nvPr>
        </p:nvGraphicFramePr>
        <p:xfrm>
          <a:off x="2068513" y="5311775"/>
          <a:ext cx="1671637" cy="663575"/>
        </p:xfrm>
        <a:graphic>
          <a:graphicData uri="http://schemas.openxmlformats.org/presentationml/2006/ole">
            <mc:AlternateContent xmlns:mc="http://schemas.openxmlformats.org/markup-compatibility/2006">
              <mc:Choice xmlns:v="urn:schemas-microsoft-com:vml" Requires="v">
                <p:oleObj name="Equation" r:id="rId6" imgW="736560" imgH="291960" progId="Equation.DSMT4">
                  <p:embed/>
                </p:oleObj>
              </mc:Choice>
              <mc:Fallback>
                <p:oleObj name="Equation" r:id="rId6" imgW="736560" imgH="291960" progId="Equation.DSMT4">
                  <p:embed/>
                  <p:pic>
                    <p:nvPicPr>
                      <p:cNvPr id="30" name="Object 29">
                        <a:extLst>
                          <a:ext uri="{FF2B5EF4-FFF2-40B4-BE49-F238E27FC236}">
                            <a16:creationId xmlns:a16="http://schemas.microsoft.com/office/drawing/2014/main" id="{7CEC0EF5-AF16-2CC1-C228-D8F77507E1C1}"/>
                          </a:ext>
                        </a:extLst>
                      </p:cNvPr>
                      <p:cNvPicPr>
                        <a:picLocks noChangeAspect="1" noChangeArrowheads="1"/>
                      </p:cNvPicPr>
                      <p:nvPr/>
                    </p:nvPicPr>
                    <p:blipFill>
                      <a:blip r:embed="rId7"/>
                      <a:srcRect/>
                      <a:stretch>
                        <a:fillRect/>
                      </a:stretch>
                    </p:blipFill>
                    <p:spPr bwMode="auto">
                      <a:xfrm>
                        <a:off x="2068513" y="5311775"/>
                        <a:ext cx="1671637" cy="66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2" name="Group 31">
            <a:extLst>
              <a:ext uri="{FF2B5EF4-FFF2-40B4-BE49-F238E27FC236}">
                <a16:creationId xmlns:a16="http://schemas.microsoft.com/office/drawing/2014/main" id="{1B9AE998-4C82-E365-D792-7A6820AA36B6}"/>
              </a:ext>
            </a:extLst>
          </p:cNvPr>
          <p:cNvGrpSpPr>
            <a:grpSpLocks/>
          </p:cNvGrpSpPr>
          <p:nvPr/>
        </p:nvGrpSpPr>
        <p:grpSpPr bwMode="auto">
          <a:xfrm>
            <a:off x="4080937" y="4598473"/>
            <a:ext cx="2933701" cy="461963"/>
            <a:chOff x="2592" y="2305"/>
            <a:chExt cx="1848" cy="291"/>
          </a:xfrm>
        </p:grpSpPr>
        <p:sp>
          <p:nvSpPr>
            <p:cNvPr id="33" name="Text Box 30">
              <a:extLst>
                <a:ext uri="{FF2B5EF4-FFF2-40B4-BE49-F238E27FC236}">
                  <a16:creationId xmlns:a16="http://schemas.microsoft.com/office/drawing/2014/main" id="{678E8B5D-0B27-C875-8E6C-0A98EC9BD788}"/>
                </a:ext>
              </a:extLst>
            </p:cNvPr>
            <p:cNvSpPr txBox="1">
              <a:spLocks noChangeArrowheads="1"/>
            </p:cNvSpPr>
            <p:nvPr/>
          </p:nvSpPr>
          <p:spPr bwMode="auto">
            <a:xfrm>
              <a:off x="3120" y="2305"/>
              <a:ext cx="132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rgbClr val="FF0000"/>
                  </a:solidFill>
                  <a:latin typeface="Times New Roman" panose="02020603050405020304" pitchFamily="18" charset="0"/>
                </a:rPr>
                <a:t>right hand limit</a:t>
              </a:r>
            </a:p>
          </p:txBody>
        </p:sp>
        <p:sp>
          <p:nvSpPr>
            <p:cNvPr id="34" name="Line 31">
              <a:extLst>
                <a:ext uri="{FF2B5EF4-FFF2-40B4-BE49-F238E27FC236}">
                  <a16:creationId xmlns:a16="http://schemas.microsoft.com/office/drawing/2014/main" id="{F086FD05-396E-BD76-8CD3-69048D805E32}"/>
                </a:ext>
              </a:extLst>
            </p:cNvPr>
            <p:cNvSpPr>
              <a:spLocks noChangeShapeType="1"/>
            </p:cNvSpPr>
            <p:nvPr/>
          </p:nvSpPr>
          <p:spPr bwMode="auto">
            <a:xfrm flipH="1">
              <a:off x="2592" y="2448"/>
              <a:ext cx="480"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5" name="Group 34">
            <a:extLst>
              <a:ext uri="{FF2B5EF4-FFF2-40B4-BE49-F238E27FC236}">
                <a16:creationId xmlns:a16="http://schemas.microsoft.com/office/drawing/2014/main" id="{100C4745-906E-DC1B-61FE-B735BDFFB610}"/>
              </a:ext>
            </a:extLst>
          </p:cNvPr>
          <p:cNvGrpSpPr>
            <a:grpSpLocks/>
          </p:cNvGrpSpPr>
          <p:nvPr/>
        </p:nvGrpSpPr>
        <p:grpSpPr bwMode="auto">
          <a:xfrm>
            <a:off x="4040298" y="5389263"/>
            <a:ext cx="2762251" cy="461963"/>
            <a:chOff x="2592" y="2833"/>
            <a:chExt cx="1740" cy="291"/>
          </a:xfrm>
        </p:grpSpPr>
        <p:sp>
          <p:nvSpPr>
            <p:cNvPr id="36" name="Text Box 33">
              <a:extLst>
                <a:ext uri="{FF2B5EF4-FFF2-40B4-BE49-F238E27FC236}">
                  <a16:creationId xmlns:a16="http://schemas.microsoft.com/office/drawing/2014/main" id="{7CDB43F0-FDF2-C635-339B-32D73948A976}"/>
                </a:ext>
              </a:extLst>
            </p:cNvPr>
            <p:cNvSpPr txBox="1">
              <a:spLocks noChangeArrowheads="1"/>
            </p:cNvSpPr>
            <p:nvPr/>
          </p:nvSpPr>
          <p:spPr bwMode="auto">
            <a:xfrm>
              <a:off x="3120" y="2833"/>
              <a:ext cx="12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rgbClr val="FF0000"/>
                  </a:solidFill>
                  <a:latin typeface="Times New Roman" panose="02020603050405020304" pitchFamily="18" charset="0"/>
                </a:rPr>
                <a:t>left hand limit</a:t>
              </a:r>
            </a:p>
          </p:txBody>
        </p:sp>
        <p:sp>
          <p:nvSpPr>
            <p:cNvPr id="37" name="Line 34">
              <a:extLst>
                <a:ext uri="{FF2B5EF4-FFF2-40B4-BE49-F238E27FC236}">
                  <a16:creationId xmlns:a16="http://schemas.microsoft.com/office/drawing/2014/main" id="{140D88F9-0E7B-7DA3-568A-A012036E01E2}"/>
                </a:ext>
              </a:extLst>
            </p:cNvPr>
            <p:cNvSpPr>
              <a:spLocks noChangeShapeType="1"/>
            </p:cNvSpPr>
            <p:nvPr/>
          </p:nvSpPr>
          <p:spPr bwMode="auto">
            <a:xfrm flipH="1">
              <a:off x="2592" y="2976"/>
              <a:ext cx="480"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aphicFrame>
        <p:nvGraphicFramePr>
          <p:cNvPr id="45" name="Object 43">
            <a:extLst>
              <a:ext uri="{FF2B5EF4-FFF2-40B4-BE49-F238E27FC236}">
                <a16:creationId xmlns:a16="http://schemas.microsoft.com/office/drawing/2014/main" id="{A0B9FB88-BDD6-DA20-41DE-54DD66826380}"/>
              </a:ext>
            </a:extLst>
          </p:cNvPr>
          <p:cNvGraphicFramePr>
            <a:graphicFrameLocks noChangeAspect="1"/>
          </p:cNvGraphicFramePr>
          <p:nvPr>
            <p:extLst>
              <p:ext uri="{D42A27DB-BD31-4B8C-83A1-F6EECF244321}">
                <p14:modId xmlns:p14="http://schemas.microsoft.com/office/powerpoint/2010/main" val="362470261"/>
              </p:ext>
            </p:extLst>
          </p:nvPr>
        </p:nvGraphicFramePr>
        <p:xfrm>
          <a:off x="3798888" y="4625975"/>
          <a:ext cx="201612" cy="373063"/>
        </p:xfrm>
        <a:graphic>
          <a:graphicData uri="http://schemas.openxmlformats.org/presentationml/2006/ole">
            <mc:AlternateContent xmlns:mc="http://schemas.openxmlformats.org/markup-compatibility/2006">
              <mc:Choice xmlns:v="urn:schemas-microsoft-com:vml" Requires="v">
                <p:oleObj name="Equation" r:id="rId8" imgW="88560" imgH="164880" progId="Equation.DSMT4">
                  <p:embed/>
                </p:oleObj>
              </mc:Choice>
              <mc:Fallback>
                <p:oleObj name="Equation" r:id="rId8" imgW="88560" imgH="164880" progId="Equation.DSMT4">
                  <p:embed/>
                  <p:pic>
                    <p:nvPicPr>
                      <p:cNvPr id="45" name="Object 43">
                        <a:extLst>
                          <a:ext uri="{FF2B5EF4-FFF2-40B4-BE49-F238E27FC236}">
                            <a16:creationId xmlns:a16="http://schemas.microsoft.com/office/drawing/2014/main" id="{A0B9FB88-BDD6-DA20-41DE-54DD66826380}"/>
                          </a:ext>
                        </a:extLst>
                      </p:cNvPr>
                      <p:cNvPicPr>
                        <a:picLocks noChangeAspect="1" noChangeArrowheads="1"/>
                      </p:cNvPicPr>
                      <p:nvPr/>
                    </p:nvPicPr>
                    <p:blipFill>
                      <a:blip r:embed="rId9"/>
                      <a:srcRect/>
                      <a:stretch>
                        <a:fillRect/>
                      </a:stretch>
                    </p:blipFill>
                    <p:spPr bwMode="auto">
                      <a:xfrm>
                        <a:off x="3798888" y="4625975"/>
                        <a:ext cx="201612"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 name="Object 44">
            <a:extLst>
              <a:ext uri="{FF2B5EF4-FFF2-40B4-BE49-F238E27FC236}">
                <a16:creationId xmlns:a16="http://schemas.microsoft.com/office/drawing/2014/main" id="{6D9DDD28-74EA-F33C-B8D9-943503CA37CE}"/>
              </a:ext>
            </a:extLst>
          </p:cNvPr>
          <p:cNvGraphicFramePr>
            <a:graphicFrameLocks noChangeAspect="1"/>
          </p:cNvGraphicFramePr>
          <p:nvPr>
            <p:extLst>
              <p:ext uri="{D42A27DB-BD31-4B8C-83A1-F6EECF244321}">
                <p14:modId xmlns:p14="http://schemas.microsoft.com/office/powerpoint/2010/main" val="1320620626"/>
              </p:ext>
            </p:extLst>
          </p:nvPr>
        </p:nvGraphicFramePr>
        <p:xfrm>
          <a:off x="3733800" y="5387975"/>
          <a:ext cx="200025" cy="374650"/>
        </p:xfrm>
        <a:graphic>
          <a:graphicData uri="http://schemas.openxmlformats.org/presentationml/2006/ole">
            <mc:AlternateContent xmlns:mc="http://schemas.openxmlformats.org/markup-compatibility/2006">
              <mc:Choice xmlns:v="urn:schemas-microsoft-com:vml" Requires="v">
                <p:oleObj name="Equation" r:id="rId10" imgW="88560" imgH="164880" progId="Equation.DSMT4">
                  <p:embed/>
                </p:oleObj>
              </mc:Choice>
              <mc:Fallback>
                <p:oleObj name="Equation" r:id="rId10" imgW="88560" imgH="164880" progId="Equation.DSMT4">
                  <p:embed/>
                  <p:pic>
                    <p:nvPicPr>
                      <p:cNvPr id="46" name="Object 44">
                        <a:extLst>
                          <a:ext uri="{FF2B5EF4-FFF2-40B4-BE49-F238E27FC236}">
                            <a16:creationId xmlns:a16="http://schemas.microsoft.com/office/drawing/2014/main" id="{6D9DDD28-74EA-F33C-B8D9-943503CA37CE}"/>
                          </a:ext>
                        </a:extLst>
                      </p:cNvPr>
                      <p:cNvPicPr>
                        <a:picLocks noChangeAspect="1" noChangeArrowheads="1"/>
                      </p:cNvPicPr>
                      <p:nvPr/>
                    </p:nvPicPr>
                    <p:blipFill>
                      <a:blip r:embed="rId11"/>
                      <a:srcRect/>
                      <a:stretch>
                        <a:fillRect/>
                      </a:stretch>
                    </p:blipFill>
                    <p:spPr bwMode="auto">
                      <a:xfrm>
                        <a:off x="3733800" y="5387975"/>
                        <a:ext cx="200025"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 name="Text Box 2">
            <a:extLst>
              <a:ext uri="{FF2B5EF4-FFF2-40B4-BE49-F238E27FC236}">
                <a16:creationId xmlns:a16="http://schemas.microsoft.com/office/drawing/2014/main" id="{6DC55A37-F627-FCB7-AFD0-44C68EC27C3E}"/>
              </a:ext>
            </a:extLst>
          </p:cNvPr>
          <p:cNvSpPr txBox="1">
            <a:spLocks noChangeArrowheads="1"/>
          </p:cNvSpPr>
          <p:nvPr/>
        </p:nvSpPr>
        <p:spPr bwMode="auto">
          <a:xfrm>
            <a:off x="609600" y="3979558"/>
            <a:ext cx="50818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latin typeface="Times New Roman" panose="02020603050405020304" pitchFamily="18" charset="0"/>
              </a:rPr>
              <a:t>Limits at the endpoints </a:t>
            </a:r>
            <a:r>
              <a:rPr lang="en-US" altLang="en-US" sz="2400" i="1" dirty="0">
                <a:latin typeface="Times New Roman" panose="02020603050405020304" pitchFamily="18" charset="0"/>
              </a:rPr>
              <a:t>a</a:t>
            </a:r>
            <a:r>
              <a:rPr lang="en-US" altLang="en-US" sz="2400" dirty="0">
                <a:latin typeface="Times New Roman" panose="02020603050405020304" pitchFamily="18" charset="0"/>
              </a:rPr>
              <a:t> = 0 and </a:t>
            </a:r>
            <a:r>
              <a:rPr lang="en-US" altLang="en-US" sz="2400" i="1" dirty="0">
                <a:latin typeface="Times New Roman" panose="02020603050405020304" pitchFamily="18" charset="0"/>
              </a:rPr>
              <a:t>a</a:t>
            </a:r>
            <a:r>
              <a:rPr lang="en-US" altLang="en-US" sz="2400" dirty="0">
                <a:latin typeface="Times New Roman" panose="02020603050405020304" pitchFamily="18" charset="0"/>
              </a:rPr>
              <a:t> = 4.</a:t>
            </a:r>
          </a:p>
        </p:txBody>
      </p:sp>
      <p:grpSp>
        <p:nvGrpSpPr>
          <p:cNvPr id="56" name="Group 55">
            <a:extLst>
              <a:ext uri="{FF2B5EF4-FFF2-40B4-BE49-F238E27FC236}">
                <a16:creationId xmlns:a16="http://schemas.microsoft.com/office/drawing/2014/main" id="{83D9817C-35C7-0D5D-A391-4556AC97E8FE}"/>
              </a:ext>
            </a:extLst>
          </p:cNvPr>
          <p:cNvGrpSpPr/>
          <p:nvPr/>
        </p:nvGrpSpPr>
        <p:grpSpPr>
          <a:xfrm>
            <a:off x="1808792" y="1171409"/>
            <a:ext cx="3819525" cy="2743200"/>
            <a:chOff x="1305264" y="1196670"/>
            <a:chExt cx="3819525" cy="2743200"/>
          </a:xfrm>
        </p:grpSpPr>
        <p:sp>
          <p:nvSpPr>
            <p:cNvPr id="5" name="Freeform 2">
              <a:extLst>
                <a:ext uri="{FF2B5EF4-FFF2-40B4-BE49-F238E27FC236}">
                  <a16:creationId xmlns:a16="http://schemas.microsoft.com/office/drawing/2014/main" id="{2FABDA50-B00F-3394-0106-89A55C20454F}"/>
                </a:ext>
              </a:extLst>
            </p:cNvPr>
            <p:cNvSpPr>
              <a:spLocks/>
            </p:cNvSpPr>
            <p:nvPr/>
          </p:nvSpPr>
          <p:spPr bwMode="auto">
            <a:xfrm>
              <a:off x="3434102" y="2063445"/>
              <a:ext cx="614362" cy="523875"/>
            </a:xfrm>
            <a:custGeom>
              <a:avLst/>
              <a:gdLst>
                <a:gd name="T0" fmla="*/ 0 w 387"/>
                <a:gd name="T1" fmla="*/ 2147483646 h 330"/>
                <a:gd name="T2" fmla="*/ 2147483646 w 387"/>
                <a:gd name="T3" fmla="*/ 0 h 330"/>
                <a:gd name="T4" fmla="*/ 0 60000 65536"/>
                <a:gd name="T5" fmla="*/ 0 60000 65536"/>
                <a:gd name="T6" fmla="*/ 0 w 387"/>
                <a:gd name="T7" fmla="*/ 0 h 330"/>
                <a:gd name="T8" fmla="*/ 387 w 387"/>
                <a:gd name="T9" fmla="*/ 330 h 330"/>
              </a:gdLst>
              <a:ahLst/>
              <a:cxnLst>
                <a:cxn ang="T4">
                  <a:pos x="T0" y="T1"/>
                </a:cxn>
                <a:cxn ang="T5">
                  <a:pos x="T2" y="T3"/>
                </a:cxn>
              </a:cxnLst>
              <a:rect l="T6" t="T7" r="T8" b="T9"/>
              <a:pathLst>
                <a:path w="387" h="330">
                  <a:moveTo>
                    <a:pt x="0" y="330"/>
                  </a:moveTo>
                  <a:lnTo>
                    <a:pt x="387" y="0"/>
                  </a:lnTo>
                </a:path>
              </a:pathLst>
            </a:custGeom>
            <a:noFill/>
            <a:ln w="19050">
              <a:solidFill>
                <a:srgbClr val="FF0000"/>
              </a:solidFill>
              <a:round/>
              <a:headEn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6" name="Group 3">
              <a:extLst>
                <a:ext uri="{FF2B5EF4-FFF2-40B4-BE49-F238E27FC236}">
                  <a16:creationId xmlns:a16="http://schemas.microsoft.com/office/drawing/2014/main" id="{8D7F3B6C-E9DF-83AD-BC0B-BC3CA39D0B2A}"/>
                </a:ext>
              </a:extLst>
            </p:cNvPr>
            <p:cNvGrpSpPr>
              <a:grpSpLocks/>
            </p:cNvGrpSpPr>
            <p:nvPr/>
          </p:nvGrpSpPr>
          <p:grpSpPr bwMode="auto">
            <a:xfrm>
              <a:off x="1305264" y="1272870"/>
              <a:ext cx="3581400" cy="2667000"/>
              <a:chOff x="2976" y="1488"/>
              <a:chExt cx="2256" cy="1680"/>
            </a:xfrm>
          </p:grpSpPr>
          <p:sp>
            <p:nvSpPr>
              <p:cNvPr id="7" name="Line 4">
                <a:extLst>
                  <a:ext uri="{FF2B5EF4-FFF2-40B4-BE49-F238E27FC236}">
                    <a16:creationId xmlns:a16="http://schemas.microsoft.com/office/drawing/2014/main" id="{AAC46B3D-E84E-6419-916A-F84E8B6952C3}"/>
                  </a:ext>
                </a:extLst>
              </p:cNvPr>
              <p:cNvSpPr>
                <a:spLocks noChangeShapeType="1"/>
              </p:cNvSpPr>
              <p:nvPr/>
            </p:nvSpPr>
            <p:spPr bwMode="auto">
              <a:xfrm>
                <a:off x="3552" y="1488"/>
                <a:ext cx="0" cy="1680"/>
              </a:xfrm>
              <a:prstGeom prst="line">
                <a:avLst/>
              </a:prstGeom>
              <a:noFill/>
              <a:ln w="9525">
                <a:solidFill>
                  <a:schemeClr val="tx1"/>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8" name="Line 5">
                <a:extLst>
                  <a:ext uri="{FF2B5EF4-FFF2-40B4-BE49-F238E27FC236}">
                    <a16:creationId xmlns:a16="http://schemas.microsoft.com/office/drawing/2014/main" id="{8E96AC7F-B049-2F5F-C109-A063CD2AF567}"/>
                  </a:ext>
                </a:extLst>
              </p:cNvPr>
              <p:cNvSpPr>
                <a:spLocks noChangeShapeType="1"/>
              </p:cNvSpPr>
              <p:nvPr/>
            </p:nvSpPr>
            <p:spPr bwMode="auto">
              <a:xfrm>
                <a:off x="2976" y="2640"/>
                <a:ext cx="2256" cy="0"/>
              </a:xfrm>
              <a:prstGeom prst="line">
                <a:avLst/>
              </a:prstGeom>
              <a:noFill/>
              <a:ln w="9525">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9" name="Line 6">
                <a:extLst>
                  <a:ext uri="{FF2B5EF4-FFF2-40B4-BE49-F238E27FC236}">
                    <a16:creationId xmlns:a16="http://schemas.microsoft.com/office/drawing/2014/main" id="{5FC6365F-1370-0C0D-48D6-8C495E3A2324}"/>
                  </a:ext>
                </a:extLst>
              </p:cNvPr>
              <p:cNvSpPr>
                <a:spLocks noChangeShapeType="1"/>
              </p:cNvSpPr>
              <p:nvPr/>
            </p:nvSpPr>
            <p:spPr bwMode="auto">
              <a:xfrm>
                <a:off x="3936" y="259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7">
                <a:extLst>
                  <a:ext uri="{FF2B5EF4-FFF2-40B4-BE49-F238E27FC236}">
                    <a16:creationId xmlns:a16="http://schemas.microsoft.com/office/drawing/2014/main" id="{222C9EBB-F24F-9D57-4952-40EC225A75F6}"/>
                  </a:ext>
                </a:extLst>
              </p:cNvPr>
              <p:cNvSpPr>
                <a:spLocks noChangeShapeType="1"/>
              </p:cNvSpPr>
              <p:nvPr/>
            </p:nvSpPr>
            <p:spPr bwMode="auto">
              <a:xfrm>
                <a:off x="4704" y="259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8">
                <a:extLst>
                  <a:ext uri="{FF2B5EF4-FFF2-40B4-BE49-F238E27FC236}">
                    <a16:creationId xmlns:a16="http://schemas.microsoft.com/office/drawing/2014/main" id="{1CE74A2F-5554-58E8-BA95-3D5AC5F89B9F}"/>
                  </a:ext>
                </a:extLst>
              </p:cNvPr>
              <p:cNvSpPr>
                <a:spLocks noChangeShapeType="1"/>
              </p:cNvSpPr>
              <p:nvPr/>
            </p:nvSpPr>
            <p:spPr bwMode="auto">
              <a:xfrm>
                <a:off x="4320" y="259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9">
                <a:extLst>
                  <a:ext uri="{FF2B5EF4-FFF2-40B4-BE49-F238E27FC236}">
                    <a16:creationId xmlns:a16="http://schemas.microsoft.com/office/drawing/2014/main" id="{E1CA9AE9-AFB2-8BD5-E20B-A4020008D1F3}"/>
                  </a:ext>
                </a:extLst>
              </p:cNvPr>
              <p:cNvSpPr>
                <a:spLocks noChangeShapeType="1"/>
              </p:cNvSpPr>
              <p:nvPr/>
            </p:nvSpPr>
            <p:spPr bwMode="auto">
              <a:xfrm>
                <a:off x="3504"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10">
                <a:extLst>
                  <a:ext uri="{FF2B5EF4-FFF2-40B4-BE49-F238E27FC236}">
                    <a16:creationId xmlns:a16="http://schemas.microsoft.com/office/drawing/2014/main" id="{E8FB6770-0114-1D54-53E6-24A21D7E2950}"/>
                  </a:ext>
                </a:extLst>
              </p:cNvPr>
              <p:cNvSpPr>
                <a:spLocks noChangeShapeType="1"/>
              </p:cNvSpPr>
              <p:nvPr/>
            </p:nvSpPr>
            <p:spPr bwMode="auto">
              <a:xfrm>
                <a:off x="3504" y="196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 name="Line 11">
              <a:extLst>
                <a:ext uri="{FF2B5EF4-FFF2-40B4-BE49-F238E27FC236}">
                  <a16:creationId xmlns:a16="http://schemas.microsoft.com/office/drawing/2014/main" id="{C78FB4E8-39A4-971D-350B-BCCF77FCB7DA}"/>
                </a:ext>
              </a:extLst>
            </p:cNvPr>
            <p:cNvSpPr>
              <a:spLocks noChangeShapeType="1"/>
            </p:cNvSpPr>
            <p:nvPr/>
          </p:nvSpPr>
          <p:spPr bwMode="auto">
            <a:xfrm>
              <a:off x="2219664" y="2568270"/>
              <a:ext cx="609600" cy="533400"/>
            </a:xfrm>
            <a:prstGeom prst="line">
              <a:avLst/>
            </a:prstGeom>
            <a:noFill/>
            <a:ln w="19050">
              <a:solidFill>
                <a:srgbClr val="FF0000"/>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15" name="Oval 12">
              <a:extLst>
                <a:ext uri="{FF2B5EF4-FFF2-40B4-BE49-F238E27FC236}">
                  <a16:creationId xmlns:a16="http://schemas.microsoft.com/office/drawing/2014/main" id="{6B56C72D-DCC4-111E-1F4B-C828DE6E5517}"/>
                </a:ext>
              </a:extLst>
            </p:cNvPr>
            <p:cNvSpPr>
              <a:spLocks noChangeArrowheads="1"/>
            </p:cNvSpPr>
            <p:nvPr/>
          </p:nvSpPr>
          <p:spPr bwMode="auto">
            <a:xfrm>
              <a:off x="3391239" y="2557158"/>
              <a:ext cx="76200" cy="76200"/>
            </a:xfrm>
            <a:prstGeom prst="ellipse">
              <a:avLst/>
            </a:prstGeom>
            <a:solidFill>
              <a:schemeClr val="bg1"/>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 name="Oval 13">
              <a:extLst>
                <a:ext uri="{FF2B5EF4-FFF2-40B4-BE49-F238E27FC236}">
                  <a16:creationId xmlns:a16="http://schemas.microsoft.com/office/drawing/2014/main" id="{2092FC56-A297-3457-F819-EA11F2097ACE}"/>
                </a:ext>
              </a:extLst>
            </p:cNvPr>
            <p:cNvSpPr>
              <a:spLocks noChangeArrowheads="1"/>
            </p:cNvSpPr>
            <p:nvPr/>
          </p:nvSpPr>
          <p:spPr bwMode="auto">
            <a:xfrm>
              <a:off x="3391239" y="2034870"/>
              <a:ext cx="76200" cy="76200"/>
            </a:xfrm>
            <a:prstGeom prst="ellipse">
              <a:avLst/>
            </a:prstGeom>
            <a:solidFill>
              <a:srgbClr val="FF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 name="Oval 14">
              <a:extLst>
                <a:ext uri="{FF2B5EF4-FFF2-40B4-BE49-F238E27FC236}">
                  <a16:creationId xmlns:a16="http://schemas.microsoft.com/office/drawing/2014/main" id="{B582D281-4740-6CD6-67A7-A207E3167B2E}"/>
                </a:ext>
              </a:extLst>
            </p:cNvPr>
            <p:cNvSpPr>
              <a:spLocks noChangeArrowheads="1"/>
            </p:cNvSpPr>
            <p:nvPr/>
          </p:nvSpPr>
          <p:spPr bwMode="auto">
            <a:xfrm>
              <a:off x="2787989" y="3060395"/>
              <a:ext cx="76200" cy="76200"/>
            </a:xfrm>
            <a:prstGeom prst="ellipse">
              <a:avLst/>
            </a:prstGeom>
            <a:solidFill>
              <a:schemeClr val="bg1"/>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8" name="Oval 15">
              <a:extLst>
                <a:ext uri="{FF2B5EF4-FFF2-40B4-BE49-F238E27FC236}">
                  <a16:creationId xmlns:a16="http://schemas.microsoft.com/office/drawing/2014/main" id="{3F8C2FEA-0979-01F3-6D64-5303AD877924}"/>
                </a:ext>
              </a:extLst>
            </p:cNvPr>
            <p:cNvSpPr>
              <a:spLocks noChangeArrowheads="1"/>
            </p:cNvSpPr>
            <p:nvPr/>
          </p:nvSpPr>
          <p:spPr bwMode="auto">
            <a:xfrm>
              <a:off x="2787989" y="2557158"/>
              <a:ext cx="76200" cy="76200"/>
            </a:xfrm>
            <a:prstGeom prst="ellipse">
              <a:avLst/>
            </a:prstGeom>
            <a:solidFill>
              <a:srgbClr val="FF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9" name="Line 16">
              <a:extLst>
                <a:ext uri="{FF2B5EF4-FFF2-40B4-BE49-F238E27FC236}">
                  <a16:creationId xmlns:a16="http://schemas.microsoft.com/office/drawing/2014/main" id="{4D3E72ED-7435-709E-68C9-F80B34815CC3}"/>
                </a:ext>
              </a:extLst>
            </p:cNvPr>
            <p:cNvSpPr>
              <a:spLocks noChangeShapeType="1"/>
            </p:cNvSpPr>
            <p:nvPr/>
          </p:nvSpPr>
          <p:spPr bwMode="auto">
            <a:xfrm>
              <a:off x="2851489" y="2593670"/>
              <a:ext cx="5334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Freeform 17">
              <a:extLst>
                <a:ext uri="{FF2B5EF4-FFF2-40B4-BE49-F238E27FC236}">
                  <a16:creationId xmlns:a16="http://schemas.microsoft.com/office/drawing/2014/main" id="{079FBA70-72FE-5DB1-EFF2-6617E94B228E}"/>
                </a:ext>
              </a:extLst>
            </p:cNvPr>
            <p:cNvSpPr>
              <a:spLocks/>
            </p:cNvSpPr>
            <p:nvPr/>
          </p:nvSpPr>
          <p:spPr bwMode="auto">
            <a:xfrm>
              <a:off x="4043702" y="2068208"/>
              <a:ext cx="614362" cy="481012"/>
            </a:xfrm>
            <a:custGeom>
              <a:avLst/>
              <a:gdLst>
                <a:gd name="T0" fmla="*/ 0 w 387"/>
                <a:gd name="T1" fmla="*/ 0 h 303"/>
                <a:gd name="T2" fmla="*/ 2147483646 w 387"/>
                <a:gd name="T3" fmla="*/ 2147483646 h 303"/>
                <a:gd name="T4" fmla="*/ 0 60000 65536"/>
                <a:gd name="T5" fmla="*/ 0 60000 65536"/>
                <a:gd name="T6" fmla="*/ 0 w 387"/>
                <a:gd name="T7" fmla="*/ 0 h 303"/>
                <a:gd name="T8" fmla="*/ 387 w 387"/>
                <a:gd name="T9" fmla="*/ 303 h 303"/>
              </a:gdLst>
              <a:ahLst/>
              <a:cxnLst>
                <a:cxn ang="T4">
                  <a:pos x="T0" y="T1"/>
                </a:cxn>
                <a:cxn ang="T5">
                  <a:pos x="T2" y="T3"/>
                </a:cxn>
              </a:cxnLst>
              <a:rect l="T6" t="T7" r="T8" b="T9"/>
              <a:pathLst>
                <a:path w="387" h="303">
                  <a:moveTo>
                    <a:pt x="0" y="0"/>
                  </a:moveTo>
                  <a:lnTo>
                    <a:pt x="387" y="303"/>
                  </a:lnTo>
                </a:path>
              </a:pathLst>
            </a:custGeom>
            <a:noFill/>
            <a:ln w="19050">
              <a:solidFill>
                <a:srgbClr val="FF0000"/>
              </a:solidFill>
              <a:round/>
              <a:headEn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Line 18">
              <a:extLst>
                <a:ext uri="{FF2B5EF4-FFF2-40B4-BE49-F238E27FC236}">
                  <a16:creationId xmlns:a16="http://schemas.microsoft.com/office/drawing/2014/main" id="{12D54543-D54B-2D9B-30E1-E61B3675F0AA}"/>
                </a:ext>
              </a:extLst>
            </p:cNvPr>
            <p:cNvSpPr>
              <a:spLocks noChangeShapeType="1"/>
            </p:cNvSpPr>
            <p:nvPr/>
          </p:nvSpPr>
          <p:spPr bwMode="auto">
            <a:xfrm>
              <a:off x="4658064" y="302547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Text Box 19">
              <a:extLst>
                <a:ext uri="{FF2B5EF4-FFF2-40B4-BE49-F238E27FC236}">
                  <a16:creationId xmlns:a16="http://schemas.microsoft.com/office/drawing/2014/main" id="{D3F59AAF-C345-5D9B-4C72-6E074DAAD4E6}"/>
                </a:ext>
              </a:extLst>
            </p:cNvPr>
            <p:cNvSpPr txBox="1">
              <a:spLocks noChangeArrowheads="1"/>
            </p:cNvSpPr>
            <p:nvPr/>
          </p:nvSpPr>
          <p:spPr bwMode="auto">
            <a:xfrm>
              <a:off x="2676864" y="3177870"/>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latin typeface="Times New Roman" panose="02020603050405020304" pitchFamily="18" charset="0"/>
                </a:rPr>
                <a:t>1</a:t>
              </a:r>
            </a:p>
          </p:txBody>
        </p:sp>
        <p:sp>
          <p:nvSpPr>
            <p:cNvPr id="23" name="Text Box 20">
              <a:extLst>
                <a:ext uri="{FF2B5EF4-FFF2-40B4-BE49-F238E27FC236}">
                  <a16:creationId xmlns:a16="http://schemas.microsoft.com/office/drawing/2014/main" id="{9961EF12-0DC7-499D-DE98-7474775B7487}"/>
                </a:ext>
              </a:extLst>
            </p:cNvPr>
            <p:cNvSpPr txBox="1">
              <a:spLocks noChangeArrowheads="1"/>
            </p:cNvSpPr>
            <p:nvPr/>
          </p:nvSpPr>
          <p:spPr bwMode="auto">
            <a:xfrm>
              <a:off x="3286464" y="317787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2</a:t>
              </a:r>
            </a:p>
          </p:txBody>
        </p:sp>
        <p:sp>
          <p:nvSpPr>
            <p:cNvPr id="24" name="Text Box 21">
              <a:extLst>
                <a:ext uri="{FF2B5EF4-FFF2-40B4-BE49-F238E27FC236}">
                  <a16:creationId xmlns:a16="http://schemas.microsoft.com/office/drawing/2014/main" id="{8005EE89-4711-5E9C-592B-FFEEDFA5DA48}"/>
                </a:ext>
              </a:extLst>
            </p:cNvPr>
            <p:cNvSpPr txBox="1">
              <a:spLocks noChangeArrowheads="1"/>
            </p:cNvSpPr>
            <p:nvPr/>
          </p:nvSpPr>
          <p:spPr bwMode="auto">
            <a:xfrm>
              <a:off x="3896064" y="317787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3</a:t>
              </a:r>
            </a:p>
          </p:txBody>
        </p:sp>
        <p:sp>
          <p:nvSpPr>
            <p:cNvPr id="25" name="Text Box 22">
              <a:extLst>
                <a:ext uri="{FF2B5EF4-FFF2-40B4-BE49-F238E27FC236}">
                  <a16:creationId xmlns:a16="http://schemas.microsoft.com/office/drawing/2014/main" id="{105444A1-ADFD-1AC6-3297-C5254462BB8C}"/>
                </a:ext>
              </a:extLst>
            </p:cNvPr>
            <p:cNvSpPr txBox="1">
              <a:spLocks noChangeArrowheads="1"/>
            </p:cNvSpPr>
            <p:nvPr/>
          </p:nvSpPr>
          <p:spPr bwMode="auto">
            <a:xfrm>
              <a:off x="4505664" y="317787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4</a:t>
              </a:r>
            </a:p>
          </p:txBody>
        </p:sp>
        <p:sp>
          <p:nvSpPr>
            <p:cNvPr id="26" name="Text Box 23">
              <a:extLst>
                <a:ext uri="{FF2B5EF4-FFF2-40B4-BE49-F238E27FC236}">
                  <a16:creationId xmlns:a16="http://schemas.microsoft.com/office/drawing/2014/main" id="{09E1AE8B-A5CE-EEA2-9D66-E246FD5349CD}"/>
                </a:ext>
              </a:extLst>
            </p:cNvPr>
            <p:cNvSpPr txBox="1">
              <a:spLocks noChangeArrowheads="1"/>
            </p:cNvSpPr>
            <p:nvPr/>
          </p:nvSpPr>
          <p:spPr bwMode="auto">
            <a:xfrm>
              <a:off x="1838664" y="241587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1</a:t>
              </a:r>
            </a:p>
          </p:txBody>
        </p:sp>
        <p:sp>
          <p:nvSpPr>
            <p:cNvPr id="27" name="Text Box 24">
              <a:extLst>
                <a:ext uri="{FF2B5EF4-FFF2-40B4-BE49-F238E27FC236}">
                  <a16:creationId xmlns:a16="http://schemas.microsoft.com/office/drawing/2014/main" id="{CE6906B7-A081-CBD0-2FDE-434B2F690273}"/>
                </a:ext>
              </a:extLst>
            </p:cNvPr>
            <p:cNvSpPr txBox="1">
              <a:spLocks noChangeArrowheads="1"/>
            </p:cNvSpPr>
            <p:nvPr/>
          </p:nvSpPr>
          <p:spPr bwMode="auto">
            <a:xfrm>
              <a:off x="1838664" y="1882470"/>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latin typeface="Times New Roman" panose="02020603050405020304" pitchFamily="18" charset="0"/>
                </a:rPr>
                <a:t>2</a:t>
              </a:r>
            </a:p>
          </p:txBody>
        </p:sp>
        <p:graphicFrame>
          <p:nvGraphicFramePr>
            <p:cNvPr id="48" name="Object 6">
              <a:extLst>
                <a:ext uri="{FF2B5EF4-FFF2-40B4-BE49-F238E27FC236}">
                  <a16:creationId xmlns:a16="http://schemas.microsoft.com/office/drawing/2014/main" id="{03BC5CE5-C8C3-70A2-03FA-DAAA8E027B68}"/>
                </a:ext>
              </a:extLst>
            </p:cNvPr>
            <p:cNvGraphicFramePr>
              <a:graphicFrameLocks noChangeAspect="1"/>
            </p:cNvGraphicFramePr>
            <p:nvPr/>
          </p:nvGraphicFramePr>
          <p:xfrm>
            <a:off x="1872002" y="1272870"/>
            <a:ext cx="249237" cy="293688"/>
          </p:xfrm>
          <a:graphic>
            <a:graphicData uri="http://schemas.openxmlformats.org/presentationml/2006/ole">
              <mc:AlternateContent xmlns:mc="http://schemas.openxmlformats.org/markup-compatibility/2006">
                <mc:Choice xmlns:v="urn:schemas-microsoft-com:vml" Requires="v">
                  <p:oleObj name="Equation" r:id="rId12" imgW="139579" imgH="164957" progId="Equation.DSMT4">
                    <p:embed/>
                  </p:oleObj>
                </mc:Choice>
                <mc:Fallback>
                  <p:oleObj name="Equation" r:id="rId12" imgW="139579" imgH="164957" progId="Equation.DSMT4">
                    <p:embed/>
                    <p:pic>
                      <p:nvPicPr>
                        <p:cNvPr id="48" name="Object 6">
                          <a:extLst>
                            <a:ext uri="{FF2B5EF4-FFF2-40B4-BE49-F238E27FC236}">
                              <a16:creationId xmlns:a16="http://schemas.microsoft.com/office/drawing/2014/main" id="{03BC5CE5-C8C3-70A2-03FA-DAAA8E027B6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72002" y="1272870"/>
                          <a:ext cx="249237"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 name="Object 7">
              <a:extLst>
                <a:ext uri="{FF2B5EF4-FFF2-40B4-BE49-F238E27FC236}">
                  <a16:creationId xmlns:a16="http://schemas.microsoft.com/office/drawing/2014/main" id="{B27D7A47-0EB1-B442-CC9A-A1D04688D05E}"/>
                </a:ext>
              </a:extLst>
            </p:cNvPr>
            <p:cNvGraphicFramePr>
              <a:graphicFrameLocks noChangeAspect="1"/>
            </p:cNvGraphicFramePr>
            <p:nvPr/>
          </p:nvGraphicFramePr>
          <p:xfrm>
            <a:off x="4897777" y="3211208"/>
            <a:ext cx="227012" cy="249237"/>
          </p:xfrm>
          <a:graphic>
            <a:graphicData uri="http://schemas.openxmlformats.org/presentationml/2006/ole">
              <mc:AlternateContent xmlns:mc="http://schemas.openxmlformats.org/markup-compatibility/2006">
                <mc:Choice xmlns:v="urn:schemas-microsoft-com:vml" Requires="v">
                  <p:oleObj name="Equation" r:id="rId14" imgW="126835" imgH="139518" progId="Equation.DSMT4">
                    <p:embed/>
                  </p:oleObj>
                </mc:Choice>
                <mc:Fallback>
                  <p:oleObj name="Equation" r:id="rId14" imgW="126835" imgH="139518" progId="Equation.DSMT4">
                    <p:embed/>
                    <p:pic>
                      <p:nvPicPr>
                        <p:cNvPr id="49" name="Object 7">
                          <a:extLst>
                            <a:ext uri="{FF2B5EF4-FFF2-40B4-BE49-F238E27FC236}">
                              <a16:creationId xmlns:a16="http://schemas.microsoft.com/office/drawing/2014/main" id="{B27D7A47-0EB1-B442-CC9A-A1D04688D05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97777" y="3211208"/>
                          <a:ext cx="227012"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 name="Object 5">
              <a:extLst>
                <a:ext uri="{FF2B5EF4-FFF2-40B4-BE49-F238E27FC236}">
                  <a16:creationId xmlns:a16="http://schemas.microsoft.com/office/drawing/2014/main" id="{992FA03B-EA2E-9D1C-4FAC-783057CAAFB9}"/>
                </a:ext>
              </a:extLst>
            </p:cNvPr>
            <p:cNvGraphicFramePr>
              <a:graphicFrameLocks noChangeAspect="1"/>
            </p:cNvGraphicFramePr>
            <p:nvPr/>
          </p:nvGraphicFramePr>
          <p:xfrm>
            <a:off x="2865777" y="1196670"/>
            <a:ext cx="1258887" cy="438150"/>
          </p:xfrm>
          <a:graphic>
            <a:graphicData uri="http://schemas.openxmlformats.org/presentationml/2006/ole">
              <mc:AlternateContent xmlns:mc="http://schemas.openxmlformats.org/markup-compatibility/2006">
                <mc:Choice xmlns:v="urn:schemas-microsoft-com:vml" Requires="v">
                  <p:oleObj name="Equation" r:id="rId16" imgW="583947" imgH="203112" progId="Equation.DSMT4">
                    <p:embed/>
                  </p:oleObj>
                </mc:Choice>
                <mc:Fallback>
                  <p:oleObj name="Equation" r:id="rId16" imgW="583947" imgH="203112" progId="Equation.DSMT4">
                    <p:embed/>
                    <p:pic>
                      <p:nvPicPr>
                        <p:cNvPr id="50" name="Object 5">
                          <a:extLst>
                            <a:ext uri="{FF2B5EF4-FFF2-40B4-BE49-F238E27FC236}">
                              <a16:creationId xmlns:a16="http://schemas.microsoft.com/office/drawing/2014/main" id="{992FA03B-EA2E-9D1C-4FAC-783057CAAFB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65777" y="1196670"/>
                          <a:ext cx="125888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2" name="Object 51">
              <a:extLst>
                <a:ext uri="{FF2B5EF4-FFF2-40B4-BE49-F238E27FC236}">
                  <a16:creationId xmlns:a16="http://schemas.microsoft.com/office/drawing/2014/main" id="{87849CE0-3E1B-0E9C-A433-629FA92BBC1C}"/>
                </a:ext>
              </a:extLst>
            </p:cNvPr>
            <p:cNvGraphicFramePr>
              <a:graphicFrameLocks noChangeAspect="1"/>
            </p:cNvGraphicFramePr>
            <p:nvPr/>
          </p:nvGraphicFramePr>
          <p:xfrm>
            <a:off x="3108664" y="3485845"/>
            <a:ext cx="965200" cy="428625"/>
          </p:xfrm>
          <a:graphic>
            <a:graphicData uri="http://schemas.openxmlformats.org/presentationml/2006/ole">
              <mc:AlternateContent xmlns:mc="http://schemas.openxmlformats.org/markup-compatibility/2006">
                <mc:Choice xmlns:v="urn:schemas-microsoft-com:vml" Requires="v">
                  <p:oleObj name="Equation" r:id="rId18" imgW="571252" imgH="253890" progId="Equation.DSMT4">
                    <p:embed/>
                  </p:oleObj>
                </mc:Choice>
                <mc:Fallback>
                  <p:oleObj name="Equation" r:id="rId18" imgW="571252" imgH="253890" progId="Equation.DSMT4">
                    <p:embed/>
                    <p:pic>
                      <p:nvPicPr>
                        <p:cNvPr id="52" name="Object 51">
                          <a:extLst>
                            <a:ext uri="{FF2B5EF4-FFF2-40B4-BE49-F238E27FC236}">
                              <a16:creationId xmlns:a16="http://schemas.microsoft.com/office/drawing/2014/main" id="{87849CE0-3E1B-0E9C-A433-629FA92BBC1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108664" y="3485845"/>
                          <a:ext cx="9652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53" name="Text Box 9">
            <a:extLst>
              <a:ext uri="{FF2B5EF4-FFF2-40B4-BE49-F238E27FC236}">
                <a16:creationId xmlns:a16="http://schemas.microsoft.com/office/drawing/2014/main" id="{B19822E9-E4D0-95CE-94BC-D2BB5FB795D7}"/>
              </a:ext>
            </a:extLst>
          </p:cNvPr>
          <p:cNvSpPr txBox="1">
            <a:spLocks noChangeArrowheads="1"/>
          </p:cNvSpPr>
          <p:nvPr/>
        </p:nvSpPr>
        <p:spPr bwMode="auto">
          <a:xfrm>
            <a:off x="258802" y="894934"/>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43" name="Text Box 2">
            <a:extLst>
              <a:ext uri="{FF2B5EF4-FFF2-40B4-BE49-F238E27FC236}">
                <a16:creationId xmlns:a16="http://schemas.microsoft.com/office/drawing/2014/main" id="{CF9251E0-BF30-0C29-0238-1C132E147A78}"/>
              </a:ext>
            </a:extLst>
          </p:cNvPr>
          <p:cNvSpPr txBox="1">
            <a:spLocks noChangeArrowheads="1"/>
          </p:cNvSpPr>
          <p:nvPr/>
        </p:nvSpPr>
        <p:spPr bwMode="auto">
          <a:xfrm>
            <a:off x="645154" y="6091090"/>
            <a:ext cx="6289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Limits can only approach through domain values.</a:t>
            </a:r>
          </a:p>
        </p:txBody>
      </p:sp>
      <p:sp>
        <p:nvSpPr>
          <p:cNvPr id="44" name="Text Box 25">
            <a:extLst>
              <a:ext uri="{FF2B5EF4-FFF2-40B4-BE49-F238E27FC236}">
                <a16:creationId xmlns:a16="http://schemas.microsoft.com/office/drawing/2014/main" id="{028C2487-095D-E6FF-9BDB-C6F8055B8577}"/>
              </a:ext>
            </a:extLst>
          </p:cNvPr>
          <p:cNvSpPr txBox="1">
            <a:spLocks noChangeArrowheads="1"/>
          </p:cNvSpPr>
          <p:nvPr/>
        </p:nvSpPr>
        <p:spPr bwMode="auto">
          <a:xfrm>
            <a:off x="591302" y="5329359"/>
            <a:ext cx="12891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latin typeface="Times New Roman" panose="02020603050405020304" pitchFamily="18" charset="0"/>
              </a:rPr>
              <a:t>At </a:t>
            </a:r>
            <a:r>
              <a:rPr lang="en-US" altLang="en-US" sz="2400" i="1" dirty="0">
                <a:latin typeface="Times New Roman" panose="02020603050405020304" pitchFamily="18" charset="0"/>
              </a:rPr>
              <a:t>a</a:t>
            </a:r>
            <a:r>
              <a:rPr lang="en-US" altLang="en-US" sz="2400" dirty="0">
                <a:latin typeface="Times New Roman" panose="02020603050405020304" pitchFamily="18" charset="0"/>
              </a:rPr>
              <a:t> = 4:</a:t>
            </a:r>
          </a:p>
        </p:txBody>
      </p:sp>
    </p:spTree>
    <p:extLst>
      <p:ext uri="{BB962C8B-B14F-4D97-AF65-F5344CB8AC3E}">
        <p14:creationId xmlns:p14="http://schemas.microsoft.com/office/powerpoint/2010/main" val="38228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1+#ppt_w/2"/>
                                          </p:val>
                                        </p:tav>
                                        <p:tav tm="100000">
                                          <p:val>
                                            <p:strVal val="#ppt_x"/>
                                          </p:val>
                                        </p:tav>
                                      </p:tavLst>
                                    </p:anim>
                                    <p:anim calcmode="lin" valueType="num">
                                      <p:cBhvr additive="base">
                                        <p:cTn id="17"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left)">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500"/>
                                        <p:tgtEl>
                                          <p:spTgt spid="30"/>
                                        </p:tgtEl>
                                      </p:cBhvr>
                                    </p:animEffect>
                                  </p:childTnLst>
                                </p:cTn>
                              </p:par>
                            </p:childTnLst>
                          </p:cTn>
                        </p:par>
                        <p:par>
                          <p:cTn id="33" fill="hold">
                            <p:stCondLst>
                              <p:cond delay="500"/>
                            </p:stCondLst>
                            <p:childTnLst>
                              <p:par>
                                <p:cTn id="34" presetID="2" presetClass="entr" presetSubtype="2"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500" fill="hold"/>
                                        <p:tgtEl>
                                          <p:spTgt spid="35"/>
                                        </p:tgtEl>
                                        <p:attrNameLst>
                                          <p:attrName>ppt_x</p:attrName>
                                        </p:attrNameLst>
                                      </p:cBhvr>
                                      <p:tavLst>
                                        <p:tav tm="0">
                                          <p:val>
                                            <p:strVal val="1+#ppt_w/2"/>
                                          </p:val>
                                        </p:tav>
                                        <p:tav tm="100000">
                                          <p:val>
                                            <p:strVal val="#ppt_x"/>
                                          </p:val>
                                        </p:tav>
                                      </p:tavLst>
                                    </p:anim>
                                    <p:anim calcmode="lin" valueType="num">
                                      <p:cBhvr additive="base">
                                        <p:cTn id="37"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wipe(left)">
                                      <p:cBhvr>
                                        <p:cTn id="42" dur="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utoUpdateAnimBg="0"/>
      <p:bldP spid="51" grpId="0"/>
      <p:bldP spid="53" grpId="0" animBg="1"/>
      <p:bldP spid="43" grpId="0"/>
      <p:bldP spid="44"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E56D5FA-F23E-5710-7730-93B1B8C304AC}"/>
              </a:ext>
            </a:extLst>
          </p:cNvPr>
          <p:cNvSpPr txBox="1"/>
          <p:nvPr/>
        </p:nvSpPr>
        <p:spPr>
          <a:xfrm>
            <a:off x="258802" y="282553"/>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8" name="Text Box 9">
            <a:extLst>
              <a:ext uri="{FF2B5EF4-FFF2-40B4-BE49-F238E27FC236}">
                <a16:creationId xmlns:a16="http://schemas.microsoft.com/office/drawing/2014/main" id="{EA153C91-45B9-6FB7-8C65-66BCBDEE843E}"/>
              </a:ext>
            </a:extLst>
          </p:cNvPr>
          <p:cNvSpPr txBox="1">
            <a:spLocks noChangeArrowheads="1"/>
          </p:cNvSpPr>
          <p:nvPr/>
        </p:nvSpPr>
        <p:spPr bwMode="auto">
          <a:xfrm>
            <a:off x="267673" y="4028387"/>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pic>
        <p:nvPicPr>
          <p:cNvPr id="11" name="Picture 10">
            <a:extLst>
              <a:ext uri="{FF2B5EF4-FFF2-40B4-BE49-F238E27FC236}">
                <a16:creationId xmlns:a16="http://schemas.microsoft.com/office/drawing/2014/main" id="{63236757-5593-1C53-868C-FC96EEB69BE9}"/>
              </a:ext>
            </a:extLst>
          </p:cNvPr>
          <p:cNvPicPr>
            <a:picLocks noChangeAspect="1"/>
          </p:cNvPicPr>
          <p:nvPr/>
        </p:nvPicPr>
        <p:blipFill>
          <a:blip r:embed="rId2"/>
          <a:stretch>
            <a:fillRect/>
          </a:stretch>
        </p:blipFill>
        <p:spPr>
          <a:xfrm>
            <a:off x="2009214" y="4228442"/>
            <a:ext cx="3105150" cy="2343150"/>
          </a:xfrm>
          <a:prstGeom prst="rect">
            <a:avLst/>
          </a:prstGeom>
        </p:spPr>
      </p:pic>
      <p:grpSp>
        <p:nvGrpSpPr>
          <p:cNvPr id="16" name="Group 15">
            <a:extLst>
              <a:ext uri="{FF2B5EF4-FFF2-40B4-BE49-F238E27FC236}">
                <a16:creationId xmlns:a16="http://schemas.microsoft.com/office/drawing/2014/main" id="{6F35177C-7A1D-FCDC-82F9-E87A568FEEDC}"/>
              </a:ext>
            </a:extLst>
          </p:cNvPr>
          <p:cNvGrpSpPr/>
          <p:nvPr/>
        </p:nvGrpSpPr>
        <p:grpSpPr>
          <a:xfrm>
            <a:off x="258802" y="866242"/>
            <a:ext cx="6066544" cy="2972845"/>
            <a:chOff x="258802" y="866242"/>
            <a:chExt cx="6066544" cy="2972845"/>
          </a:xfrm>
        </p:grpSpPr>
        <p:pic>
          <p:nvPicPr>
            <p:cNvPr id="13" name="Picture 12">
              <a:extLst>
                <a:ext uri="{FF2B5EF4-FFF2-40B4-BE49-F238E27FC236}">
                  <a16:creationId xmlns:a16="http://schemas.microsoft.com/office/drawing/2014/main" id="{04922248-3D4A-DAF0-76EE-7C62A306BE44}"/>
                </a:ext>
              </a:extLst>
            </p:cNvPr>
            <p:cNvPicPr>
              <a:picLocks noChangeAspect="1"/>
            </p:cNvPicPr>
            <p:nvPr/>
          </p:nvPicPr>
          <p:blipFill>
            <a:blip r:embed="rId3"/>
            <a:stretch>
              <a:fillRect/>
            </a:stretch>
          </p:blipFill>
          <p:spPr>
            <a:xfrm>
              <a:off x="258802" y="866242"/>
              <a:ext cx="6066544" cy="1057362"/>
            </a:xfrm>
            <a:prstGeom prst="rect">
              <a:avLst/>
            </a:prstGeom>
          </p:spPr>
        </p:pic>
        <p:pic>
          <p:nvPicPr>
            <p:cNvPr id="15" name="Picture 14">
              <a:extLst>
                <a:ext uri="{FF2B5EF4-FFF2-40B4-BE49-F238E27FC236}">
                  <a16:creationId xmlns:a16="http://schemas.microsoft.com/office/drawing/2014/main" id="{609526FD-A75C-2C23-5C38-2155D2ECD943}"/>
                </a:ext>
              </a:extLst>
            </p:cNvPr>
            <p:cNvPicPr>
              <a:picLocks noChangeAspect="1"/>
            </p:cNvPicPr>
            <p:nvPr/>
          </p:nvPicPr>
          <p:blipFill>
            <a:blip r:embed="rId4"/>
            <a:stretch>
              <a:fillRect/>
            </a:stretch>
          </p:blipFill>
          <p:spPr>
            <a:xfrm>
              <a:off x="258802" y="1923604"/>
              <a:ext cx="6066544" cy="1915483"/>
            </a:xfrm>
            <a:prstGeom prst="rect">
              <a:avLst/>
            </a:prstGeom>
          </p:spPr>
        </p:pic>
      </p:grpSp>
      <p:graphicFrame>
        <p:nvGraphicFramePr>
          <p:cNvPr id="17" name="Object 5">
            <a:extLst>
              <a:ext uri="{FF2B5EF4-FFF2-40B4-BE49-F238E27FC236}">
                <a16:creationId xmlns:a16="http://schemas.microsoft.com/office/drawing/2014/main" id="{18285057-F347-A87C-62F6-96B9F06756FD}"/>
              </a:ext>
            </a:extLst>
          </p:cNvPr>
          <p:cNvGraphicFramePr>
            <a:graphicFrameLocks noChangeAspect="1"/>
          </p:cNvGraphicFramePr>
          <p:nvPr>
            <p:extLst>
              <p:ext uri="{D42A27DB-BD31-4B8C-83A1-F6EECF244321}">
                <p14:modId xmlns:p14="http://schemas.microsoft.com/office/powerpoint/2010/main" val="3109416872"/>
              </p:ext>
            </p:extLst>
          </p:nvPr>
        </p:nvGraphicFramePr>
        <p:xfrm>
          <a:off x="1614425" y="4228442"/>
          <a:ext cx="236537" cy="234950"/>
        </p:xfrm>
        <a:graphic>
          <a:graphicData uri="http://schemas.openxmlformats.org/presentationml/2006/ole">
            <mc:AlternateContent xmlns:mc="http://schemas.openxmlformats.org/markup-compatibility/2006">
              <mc:Choice xmlns:v="urn:schemas-microsoft-com:vml" Requires="v">
                <p:oleObj name="Equation" r:id="rId5" imgW="139680" imgH="139680" progId="Equation.DSMT4">
                  <p:embed/>
                </p:oleObj>
              </mc:Choice>
              <mc:Fallback>
                <p:oleObj name="Equation" r:id="rId5" imgW="139680" imgH="139680" progId="Equation.DSMT4">
                  <p:embed/>
                  <p:pic>
                    <p:nvPicPr>
                      <p:cNvPr id="3" name="Object 5">
                        <a:extLst>
                          <a:ext uri="{FF2B5EF4-FFF2-40B4-BE49-F238E27FC236}">
                            <a16:creationId xmlns:a16="http://schemas.microsoft.com/office/drawing/2014/main" id="{979BBCB0-12AD-C486-EAA5-A31FE994C438}"/>
                          </a:ext>
                        </a:extLst>
                      </p:cNvPr>
                      <p:cNvPicPr>
                        <a:picLocks noChangeAspect="1" noChangeArrowheads="1"/>
                      </p:cNvPicPr>
                      <p:nvPr/>
                    </p:nvPicPr>
                    <p:blipFill>
                      <a:blip r:embed="rId6"/>
                      <a:srcRect/>
                      <a:stretch>
                        <a:fillRect/>
                      </a:stretch>
                    </p:blipFill>
                    <p:spPr bwMode="auto">
                      <a:xfrm>
                        <a:off x="1614425" y="4228442"/>
                        <a:ext cx="236537" cy="23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8" name="Picture 17">
            <a:extLst>
              <a:ext uri="{FF2B5EF4-FFF2-40B4-BE49-F238E27FC236}">
                <a16:creationId xmlns:a16="http://schemas.microsoft.com/office/drawing/2014/main" id="{00D8113B-7EAD-B2B6-E505-CD0673FB80F8}"/>
              </a:ext>
            </a:extLst>
          </p:cNvPr>
          <p:cNvPicPr>
            <a:picLocks noChangeAspect="1"/>
          </p:cNvPicPr>
          <p:nvPr/>
        </p:nvPicPr>
        <p:blipFill>
          <a:blip r:embed="rId7"/>
          <a:stretch>
            <a:fillRect/>
          </a:stretch>
        </p:blipFill>
        <p:spPr>
          <a:xfrm>
            <a:off x="2011072" y="4228442"/>
            <a:ext cx="3105150" cy="2343150"/>
          </a:xfrm>
          <a:prstGeom prst="rect">
            <a:avLst/>
          </a:prstGeom>
        </p:spPr>
      </p:pic>
      <p:pic>
        <p:nvPicPr>
          <p:cNvPr id="20" name="Picture 19">
            <a:extLst>
              <a:ext uri="{FF2B5EF4-FFF2-40B4-BE49-F238E27FC236}">
                <a16:creationId xmlns:a16="http://schemas.microsoft.com/office/drawing/2014/main" id="{1B06F4E4-323D-5FAA-8670-B96874EE1443}"/>
              </a:ext>
            </a:extLst>
          </p:cNvPr>
          <p:cNvPicPr>
            <a:picLocks noChangeAspect="1"/>
          </p:cNvPicPr>
          <p:nvPr/>
        </p:nvPicPr>
        <p:blipFill>
          <a:blip r:embed="rId8"/>
          <a:stretch>
            <a:fillRect/>
          </a:stretch>
        </p:blipFill>
        <p:spPr>
          <a:xfrm>
            <a:off x="2013650" y="4228442"/>
            <a:ext cx="3105150" cy="2343150"/>
          </a:xfrm>
          <a:prstGeom prst="rect">
            <a:avLst/>
          </a:prstGeom>
        </p:spPr>
      </p:pic>
      <p:pic>
        <p:nvPicPr>
          <p:cNvPr id="22" name="Picture 21">
            <a:extLst>
              <a:ext uri="{FF2B5EF4-FFF2-40B4-BE49-F238E27FC236}">
                <a16:creationId xmlns:a16="http://schemas.microsoft.com/office/drawing/2014/main" id="{F102E600-A4B6-AAA1-D60A-0E2B74EEDD5D}"/>
              </a:ext>
            </a:extLst>
          </p:cNvPr>
          <p:cNvPicPr>
            <a:picLocks noChangeAspect="1"/>
          </p:cNvPicPr>
          <p:nvPr/>
        </p:nvPicPr>
        <p:blipFill>
          <a:blip r:embed="rId9"/>
          <a:stretch>
            <a:fillRect/>
          </a:stretch>
        </p:blipFill>
        <p:spPr>
          <a:xfrm>
            <a:off x="2006636" y="4228442"/>
            <a:ext cx="3105150" cy="2343150"/>
          </a:xfrm>
          <a:prstGeom prst="rect">
            <a:avLst/>
          </a:prstGeom>
        </p:spPr>
      </p:pic>
      <p:pic>
        <p:nvPicPr>
          <p:cNvPr id="24" name="Picture 23">
            <a:extLst>
              <a:ext uri="{FF2B5EF4-FFF2-40B4-BE49-F238E27FC236}">
                <a16:creationId xmlns:a16="http://schemas.microsoft.com/office/drawing/2014/main" id="{924CCF8E-BDE4-9492-6468-5F7C2EE6B503}"/>
              </a:ext>
            </a:extLst>
          </p:cNvPr>
          <p:cNvPicPr>
            <a:picLocks noChangeAspect="1"/>
          </p:cNvPicPr>
          <p:nvPr/>
        </p:nvPicPr>
        <p:blipFill>
          <a:blip r:embed="rId10"/>
          <a:stretch>
            <a:fillRect/>
          </a:stretch>
        </p:blipFill>
        <p:spPr>
          <a:xfrm>
            <a:off x="2011072" y="4228442"/>
            <a:ext cx="3105150" cy="2343150"/>
          </a:xfrm>
          <a:prstGeom prst="rect">
            <a:avLst/>
          </a:prstGeom>
        </p:spPr>
      </p:pic>
      <p:pic>
        <p:nvPicPr>
          <p:cNvPr id="28" name="Picture 27">
            <a:extLst>
              <a:ext uri="{FF2B5EF4-FFF2-40B4-BE49-F238E27FC236}">
                <a16:creationId xmlns:a16="http://schemas.microsoft.com/office/drawing/2014/main" id="{B4529CE6-F732-C07F-3E57-92070EE1663B}"/>
              </a:ext>
            </a:extLst>
          </p:cNvPr>
          <p:cNvPicPr>
            <a:picLocks noChangeAspect="1"/>
          </p:cNvPicPr>
          <p:nvPr/>
        </p:nvPicPr>
        <p:blipFill>
          <a:blip r:embed="rId11"/>
          <a:stretch>
            <a:fillRect/>
          </a:stretch>
        </p:blipFill>
        <p:spPr>
          <a:xfrm>
            <a:off x="2004058" y="4228442"/>
            <a:ext cx="3105150" cy="2343150"/>
          </a:xfrm>
          <a:prstGeom prst="rect">
            <a:avLst/>
          </a:prstGeom>
        </p:spPr>
      </p:pic>
      <p:pic>
        <p:nvPicPr>
          <p:cNvPr id="29" name="Picture 28">
            <a:extLst>
              <a:ext uri="{FF2B5EF4-FFF2-40B4-BE49-F238E27FC236}">
                <a16:creationId xmlns:a16="http://schemas.microsoft.com/office/drawing/2014/main" id="{2B80C49F-B46F-8595-2751-8278471D2CAD}"/>
              </a:ext>
            </a:extLst>
          </p:cNvPr>
          <p:cNvPicPr>
            <a:picLocks noChangeAspect="1"/>
          </p:cNvPicPr>
          <p:nvPr/>
        </p:nvPicPr>
        <p:blipFill>
          <a:blip r:embed="rId12"/>
          <a:stretch>
            <a:fillRect/>
          </a:stretch>
        </p:blipFill>
        <p:spPr>
          <a:xfrm>
            <a:off x="2011072" y="4233968"/>
            <a:ext cx="3105150" cy="2343150"/>
          </a:xfrm>
          <a:prstGeom prst="rect">
            <a:avLst/>
          </a:prstGeom>
        </p:spPr>
      </p:pic>
      <p:pic>
        <p:nvPicPr>
          <p:cNvPr id="31" name="Picture 30">
            <a:extLst>
              <a:ext uri="{FF2B5EF4-FFF2-40B4-BE49-F238E27FC236}">
                <a16:creationId xmlns:a16="http://schemas.microsoft.com/office/drawing/2014/main" id="{F5292265-8DA3-A5CD-FA00-32B334B2704D}"/>
              </a:ext>
            </a:extLst>
          </p:cNvPr>
          <p:cNvPicPr>
            <a:picLocks noChangeAspect="1"/>
          </p:cNvPicPr>
          <p:nvPr/>
        </p:nvPicPr>
        <p:blipFill>
          <a:blip r:embed="rId13"/>
          <a:stretch>
            <a:fillRect/>
          </a:stretch>
        </p:blipFill>
        <p:spPr>
          <a:xfrm>
            <a:off x="2008058" y="4239494"/>
            <a:ext cx="3105150" cy="2343150"/>
          </a:xfrm>
          <a:prstGeom prst="rect">
            <a:avLst/>
          </a:prstGeom>
        </p:spPr>
      </p:pic>
      <p:pic>
        <p:nvPicPr>
          <p:cNvPr id="33" name="Picture 32">
            <a:extLst>
              <a:ext uri="{FF2B5EF4-FFF2-40B4-BE49-F238E27FC236}">
                <a16:creationId xmlns:a16="http://schemas.microsoft.com/office/drawing/2014/main" id="{E78845F2-8E1D-1E11-A664-9C559DE6856E}"/>
              </a:ext>
            </a:extLst>
          </p:cNvPr>
          <p:cNvPicPr>
            <a:picLocks noChangeAspect="1"/>
          </p:cNvPicPr>
          <p:nvPr/>
        </p:nvPicPr>
        <p:blipFill>
          <a:blip r:embed="rId14"/>
          <a:stretch>
            <a:fillRect/>
          </a:stretch>
        </p:blipFill>
        <p:spPr>
          <a:xfrm>
            <a:off x="2005044" y="4236731"/>
            <a:ext cx="3105150" cy="2343150"/>
          </a:xfrm>
          <a:prstGeom prst="rect">
            <a:avLst/>
          </a:prstGeom>
        </p:spPr>
      </p:pic>
      <p:pic>
        <p:nvPicPr>
          <p:cNvPr id="37" name="Picture 36">
            <a:extLst>
              <a:ext uri="{FF2B5EF4-FFF2-40B4-BE49-F238E27FC236}">
                <a16:creationId xmlns:a16="http://schemas.microsoft.com/office/drawing/2014/main" id="{3D193F20-1B22-2DB6-B8A0-7C7E8984DE7C}"/>
              </a:ext>
            </a:extLst>
          </p:cNvPr>
          <p:cNvPicPr>
            <a:picLocks noChangeAspect="1"/>
          </p:cNvPicPr>
          <p:nvPr/>
        </p:nvPicPr>
        <p:blipFill>
          <a:blip r:embed="rId15"/>
          <a:stretch>
            <a:fillRect/>
          </a:stretch>
        </p:blipFill>
        <p:spPr>
          <a:xfrm>
            <a:off x="2005044" y="4235020"/>
            <a:ext cx="3105150" cy="2343150"/>
          </a:xfrm>
          <a:prstGeom prst="rect">
            <a:avLst/>
          </a:prstGeom>
        </p:spPr>
      </p:pic>
      <p:pic>
        <p:nvPicPr>
          <p:cNvPr id="38" name="Picture 37">
            <a:extLst>
              <a:ext uri="{FF2B5EF4-FFF2-40B4-BE49-F238E27FC236}">
                <a16:creationId xmlns:a16="http://schemas.microsoft.com/office/drawing/2014/main" id="{636C9639-8CA2-9778-C7A2-B7590BB9F65A}"/>
              </a:ext>
            </a:extLst>
          </p:cNvPr>
          <p:cNvPicPr>
            <a:picLocks noChangeAspect="1"/>
          </p:cNvPicPr>
          <p:nvPr/>
        </p:nvPicPr>
        <p:blipFill>
          <a:blip r:embed="rId16"/>
          <a:stretch>
            <a:fillRect/>
          </a:stretch>
        </p:blipFill>
        <p:spPr>
          <a:xfrm>
            <a:off x="2014789" y="4237388"/>
            <a:ext cx="3105150" cy="2343150"/>
          </a:xfrm>
          <a:prstGeom prst="rect">
            <a:avLst/>
          </a:prstGeom>
        </p:spPr>
      </p:pic>
      <p:graphicFrame>
        <p:nvGraphicFramePr>
          <p:cNvPr id="39" name="Object 5">
            <a:extLst>
              <a:ext uri="{FF2B5EF4-FFF2-40B4-BE49-F238E27FC236}">
                <a16:creationId xmlns:a16="http://schemas.microsoft.com/office/drawing/2014/main" id="{92A7F91B-B391-3A9C-1549-3B18572FB1AD}"/>
              </a:ext>
            </a:extLst>
          </p:cNvPr>
          <p:cNvGraphicFramePr>
            <a:graphicFrameLocks noChangeAspect="1"/>
          </p:cNvGraphicFramePr>
          <p:nvPr>
            <p:extLst>
              <p:ext uri="{D42A27DB-BD31-4B8C-83A1-F6EECF244321}">
                <p14:modId xmlns:p14="http://schemas.microsoft.com/office/powerpoint/2010/main" val="1247687565"/>
              </p:ext>
            </p:extLst>
          </p:nvPr>
        </p:nvGraphicFramePr>
        <p:xfrm>
          <a:off x="2525829" y="2445639"/>
          <a:ext cx="426395" cy="247965"/>
        </p:xfrm>
        <a:graphic>
          <a:graphicData uri="http://schemas.openxmlformats.org/presentationml/2006/ole">
            <mc:AlternateContent xmlns:mc="http://schemas.openxmlformats.org/markup-compatibility/2006">
              <mc:Choice xmlns:v="urn:schemas-microsoft-com:vml" Requires="v">
                <p:oleObj name="Equation" r:id="rId17" imgW="304560" imgH="177480" progId="Equation.DSMT4">
                  <p:embed/>
                </p:oleObj>
              </mc:Choice>
              <mc:Fallback>
                <p:oleObj name="Equation" r:id="rId17" imgW="304560" imgH="177480" progId="Equation.DSMT4">
                  <p:embed/>
                  <p:pic>
                    <p:nvPicPr>
                      <p:cNvPr id="3" name="Object 5">
                        <a:extLst>
                          <a:ext uri="{FF2B5EF4-FFF2-40B4-BE49-F238E27FC236}">
                            <a16:creationId xmlns:a16="http://schemas.microsoft.com/office/drawing/2014/main" id="{979BBCB0-12AD-C486-EAA5-A31FE994C438}"/>
                          </a:ext>
                        </a:extLst>
                      </p:cNvPr>
                      <p:cNvPicPr>
                        <a:picLocks noChangeAspect="1" noChangeArrowheads="1"/>
                      </p:cNvPicPr>
                      <p:nvPr/>
                    </p:nvPicPr>
                    <p:blipFill>
                      <a:blip r:embed="rId18"/>
                      <a:srcRect/>
                      <a:stretch>
                        <a:fillRect/>
                      </a:stretch>
                    </p:blipFill>
                    <p:spPr bwMode="auto">
                      <a:xfrm>
                        <a:off x="2525829" y="2445639"/>
                        <a:ext cx="426395" cy="2479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 name="Object 5">
            <a:extLst>
              <a:ext uri="{FF2B5EF4-FFF2-40B4-BE49-F238E27FC236}">
                <a16:creationId xmlns:a16="http://schemas.microsoft.com/office/drawing/2014/main" id="{0A0A44C6-B395-1E5B-69B9-131D12B15152}"/>
              </a:ext>
            </a:extLst>
          </p:cNvPr>
          <p:cNvGraphicFramePr>
            <a:graphicFrameLocks noChangeAspect="1"/>
          </p:cNvGraphicFramePr>
          <p:nvPr>
            <p:extLst>
              <p:ext uri="{D42A27DB-BD31-4B8C-83A1-F6EECF244321}">
                <p14:modId xmlns:p14="http://schemas.microsoft.com/office/powerpoint/2010/main" val="310308580"/>
              </p:ext>
            </p:extLst>
          </p:nvPr>
        </p:nvGraphicFramePr>
        <p:xfrm>
          <a:off x="3472259" y="2435464"/>
          <a:ext cx="549275" cy="247650"/>
        </p:xfrm>
        <a:graphic>
          <a:graphicData uri="http://schemas.openxmlformats.org/presentationml/2006/ole">
            <mc:AlternateContent xmlns:mc="http://schemas.openxmlformats.org/markup-compatibility/2006">
              <mc:Choice xmlns:v="urn:schemas-microsoft-com:vml" Requires="v">
                <p:oleObj name="Equation" r:id="rId19" imgW="393480" imgH="177480" progId="Equation.DSMT4">
                  <p:embed/>
                </p:oleObj>
              </mc:Choice>
              <mc:Fallback>
                <p:oleObj name="Equation" r:id="rId19" imgW="393480" imgH="177480" progId="Equation.DSMT4">
                  <p:embed/>
                  <p:pic>
                    <p:nvPicPr>
                      <p:cNvPr id="39" name="Object 5">
                        <a:extLst>
                          <a:ext uri="{FF2B5EF4-FFF2-40B4-BE49-F238E27FC236}">
                            <a16:creationId xmlns:a16="http://schemas.microsoft.com/office/drawing/2014/main" id="{92A7F91B-B391-3A9C-1549-3B18572FB1AD}"/>
                          </a:ext>
                        </a:extLst>
                      </p:cNvPr>
                      <p:cNvPicPr>
                        <a:picLocks noChangeAspect="1" noChangeArrowheads="1"/>
                      </p:cNvPicPr>
                      <p:nvPr/>
                    </p:nvPicPr>
                    <p:blipFill>
                      <a:blip r:embed="rId20"/>
                      <a:srcRect/>
                      <a:stretch>
                        <a:fillRect/>
                      </a:stretch>
                    </p:blipFill>
                    <p:spPr bwMode="auto">
                      <a:xfrm>
                        <a:off x="3472259" y="2435464"/>
                        <a:ext cx="549275"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 name="Object 5">
            <a:extLst>
              <a:ext uri="{FF2B5EF4-FFF2-40B4-BE49-F238E27FC236}">
                <a16:creationId xmlns:a16="http://schemas.microsoft.com/office/drawing/2014/main" id="{AE6AD1E7-1FEE-3989-521B-931B794598F9}"/>
              </a:ext>
            </a:extLst>
          </p:cNvPr>
          <p:cNvGraphicFramePr>
            <a:graphicFrameLocks noChangeAspect="1"/>
          </p:cNvGraphicFramePr>
          <p:nvPr>
            <p:extLst>
              <p:ext uri="{D42A27DB-BD31-4B8C-83A1-F6EECF244321}">
                <p14:modId xmlns:p14="http://schemas.microsoft.com/office/powerpoint/2010/main" val="4264365069"/>
              </p:ext>
            </p:extLst>
          </p:nvPr>
        </p:nvGraphicFramePr>
        <p:xfrm>
          <a:off x="4479566" y="2445954"/>
          <a:ext cx="549275" cy="247650"/>
        </p:xfrm>
        <a:graphic>
          <a:graphicData uri="http://schemas.openxmlformats.org/presentationml/2006/ole">
            <mc:AlternateContent xmlns:mc="http://schemas.openxmlformats.org/markup-compatibility/2006">
              <mc:Choice xmlns:v="urn:schemas-microsoft-com:vml" Requires="v">
                <p:oleObj name="Equation" r:id="rId21" imgW="393480" imgH="177480" progId="Equation.DSMT4">
                  <p:embed/>
                </p:oleObj>
              </mc:Choice>
              <mc:Fallback>
                <p:oleObj name="Equation" r:id="rId21" imgW="393480" imgH="177480" progId="Equation.DSMT4">
                  <p:embed/>
                  <p:pic>
                    <p:nvPicPr>
                      <p:cNvPr id="40" name="Object 5">
                        <a:extLst>
                          <a:ext uri="{FF2B5EF4-FFF2-40B4-BE49-F238E27FC236}">
                            <a16:creationId xmlns:a16="http://schemas.microsoft.com/office/drawing/2014/main" id="{0A0A44C6-B395-1E5B-69B9-131D12B15152}"/>
                          </a:ext>
                        </a:extLst>
                      </p:cNvPr>
                      <p:cNvPicPr>
                        <a:picLocks noChangeAspect="1" noChangeArrowheads="1"/>
                      </p:cNvPicPr>
                      <p:nvPr/>
                    </p:nvPicPr>
                    <p:blipFill>
                      <a:blip r:embed="rId22"/>
                      <a:srcRect/>
                      <a:stretch>
                        <a:fillRect/>
                      </a:stretch>
                    </p:blipFill>
                    <p:spPr bwMode="auto">
                      <a:xfrm>
                        <a:off x="4479566" y="2445954"/>
                        <a:ext cx="549275"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 name="Object 5">
            <a:extLst>
              <a:ext uri="{FF2B5EF4-FFF2-40B4-BE49-F238E27FC236}">
                <a16:creationId xmlns:a16="http://schemas.microsoft.com/office/drawing/2014/main" id="{34EC5817-19F2-7D2A-E3B1-F1828D6D236F}"/>
              </a:ext>
            </a:extLst>
          </p:cNvPr>
          <p:cNvGraphicFramePr>
            <a:graphicFrameLocks noChangeAspect="1"/>
          </p:cNvGraphicFramePr>
          <p:nvPr>
            <p:extLst>
              <p:ext uri="{D42A27DB-BD31-4B8C-83A1-F6EECF244321}">
                <p14:modId xmlns:p14="http://schemas.microsoft.com/office/powerpoint/2010/main" val="3149470660"/>
              </p:ext>
            </p:extLst>
          </p:nvPr>
        </p:nvGraphicFramePr>
        <p:xfrm>
          <a:off x="5468490" y="2446338"/>
          <a:ext cx="655638" cy="247650"/>
        </p:xfrm>
        <a:graphic>
          <a:graphicData uri="http://schemas.openxmlformats.org/presentationml/2006/ole">
            <mc:AlternateContent xmlns:mc="http://schemas.openxmlformats.org/markup-compatibility/2006">
              <mc:Choice xmlns:v="urn:schemas-microsoft-com:vml" Requires="v">
                <p:oleObj name="Equation" r:id="rId23" imgW="469800" imgH="177480" progId="Equation.DSMT4">
                  <p:embed/>
                </p:oleObj>
              </mc:Choice>
              <mc:Fallback>
                <p:oleObj name="Equation" r:id="rId23" imgW="469800" imgH="177480" progId="Equation.DSMT4">
                  <p:embed/>
                  <p:pic>
                    <p:nvPicPr>
                      <p:cNvPr id="40" name="Object 5">
                        <a:extLst>
                          <a:ext uri="{FF2B5EF4-FFF2-40B4-BE49-F238E27FC236}">
                            <a16:creationId xmlns:a16="http://schemas.microsoft.com/office/drawing/2014/main" id="{0A0A44C6-B395-1E5B-69B9-131D12B15152}"/>
                          </a:ext>
                        </a:extLst>
                      </p:cNvPr>
                      <p:cNvPicPr>
                        <a:picLocks noChangeAspect="1" noChangeArrowheads="1"/>
                      </p:cNvPicPr>
                      <p:nvPr/>
                    </p:nvPicPr>
                    <p:blipFill>
                      <a:blip r:embed="rId24"/>
                      <a:srcRect/>
                      <a:stretch>
                        <a:fillRect/>
                      </a:stretch>
                    </p:blipFill>
                    <p:spPr bwMode="auto">
                      <a:xfrm>
                        <a:off x="5468490" y="2446338"/>
                        <a:ext cx="655638"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4" name="Picture 43">
            <a:extLst>
              <a:ext uri="{FF2B5EF4-FFF2-40B4-BE49-F238E27FC236}">
                <a16:creationId xmlns:a16="http://schemas.microsoft.com/office/drawing/2014/main" id="{3C756EE3-3F3F-E84E-B119-42C9D8AEF65C}"/>
              </a:ext>
            </a:extLst>
          </p:cNvPr>
          <p:cNvPicPr>
            <a:picLocks noChangeAspect="1"/>
          </p:cNvPicPr>
          <p:nvPr/>
        </p:nvPicPr>
        <p:blipFill>
          <a:blip r:embed="rId25"/>
          <a:stretch>
            <a:fillRect/>
          </a:stretch>
        </p:blipFill>
        <p:spPr>
          <a:xfrm>
            <a:off x="2014789" y="4235020"/>
            <a:ext cx="3105150" cy="2343150"/>
          </a:xfrm>
          <a:prstGeom prst="rect">
            <a:avLst/>
          </a:prstGeom>
        </p:spPr>
      </p:pic>
      <p:graphicFrame>
        <p:nvGraphicFramePr>
          <p:cNvPr id="45" name="Object 5">
            <a:extLst>
              <a:ext uri="{FF2B5EF4-FFF2-40B4-BE49-F238E27FC236}">
                <a16:creationId xmlns:a16="http://schemas.microsoft.com/office/drawing/2014/main" id="{61FCFCCE-1F11-EE4D-58D2-2CD6F937703C}"/>
              </a:ext>
            </a:extLst>
          </p:cNvPr>
          <p:cNvGraphicFramePr>
            <a:graphicFrameLocks noChangeAspect="1"/>
          </p:cNvGraphicFramePr>
          <p:nvPr>
            <p:extLst>
              <p:ext uri="{D42A27DB-BD31-4B8C-83A1-F6EECF244321}">
                <p14:modId xmlns:p14="http://schemas.microsoft.com/office/powerpoint/2010/main" val="903453469"/>
              </p:ext>
            </p:extLst>
          </p:nvPr>
        </p:nvGraphicFramePr>
        <p:xfrm>
          <a:off x="2533650" y="3375025"/>
          <a:ext cx="409575" cy="247650"/>
        </p:xfrm>
        <a:graphic>
          <a:graphicData uri="http://schemas.openxmlformats.org/presentationml/2006/ole">
            <mc:AlternateContent xmlns:mc="http://schemas.openxmlformats.org/markup-compatibility/2006">
              <mc:Choice xmlns:v="urn:schemas-microsoft-com:vml" Requires="v">
                <p:oleObj name="Equation" r:id="rId26" imgW="291960" imgH="177480" progId="Equation.DSMT4">
                  <p:embed/>
                </p:oleObj>
              </mc:Choice>
              <mc:Fallback>
                <p:oleObj name="Equation" r:id="rId26" imgW="291960" imgH="177480" progId="Equation.DSMT4">
                  <p:embed/>
                  <p:pic>
                    <p:nvPicPr>
                      <p:cNvPr id="39" name="Object 5">
                        <a:extLst>
                          <a:ext uri="{FF2B5EF4-FFF2-40B4-BE49-F238E27FC236}">
                            <a16:creationId xmlns:a16="http://schemas.microsoft.com/office/drawing/2014/main" id="{92A7F91B-B391-3A9C-1549-3B18572FB1AD}"/>
                          </a:ext>
                        </a:extLst>
                      </p:cNvPr>
                      <p:cNvPicPr>
                        <a:picLocks noChangeAspect="1" noChangeArrowheads="1"/>
                      </p:cNvPicPr>
                      <p:nvPr/>
                    </p:nvPicPr>
                    <p:blipFill>
                      <a:blip r:embed="rId27"/>
                      <a:srcRect/>
                      <a:stretch>
                        <a:fillRect/>
                      </a:stretch>
                    </p:blipFill>
                    <p:spPr bwMode="auto">
                      <a:xfrm>
                        <a:off x="2533650" y="3375025"/>
                        <a:ext cx="409575"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 name="Object 5">
            <a:extLst>
              <a:ext uri="{FF2B5EF4-FFF2-40B4-BE49-F238E27FC236}">
                <a16:creationId xmlns:a16="http://schemas.microsoft.com/office/drawing/2014/main" id="{D2AB461D-6559-48F1-E3B3-AA1771E3A29D}"/>
              </a:ext>
            </a:extLst>
          </p:cNvPr>
          <p:cNvGraphicFramePr>
            <a:graphicFrameLocks noChangeAspect="1"/>
          </p:cNvGraphicFramePr>
          <p:nvPr>
            <p:extLst>
              <p:ext uri="{D42A27DB-BD31-4B8C-83A1-F6EECF244321}">
                <p14:modId xmlns:p14="http://schemas.microsoft.com/office/powerpoint/2010/main" val="3815981734"/>
              </p:ext>
            </p:extLst>
          </p:nvPr>
        </p:nvGraphicFramePr>
        <p:xfrm>
          <a:off x="3404968" y="3370263"/>
          <a:ext cx="623888" cy="247650"/>
        </p:xfrm>
        <a:graphic>
          <a:graphicData uri="http://schemas.openxmlformats.org/presentationml/2006/ole">
            <mc:AlternateContent xmlns:mc="http://schemas.openxmlformats.org/markup-compatibility/2006">
              <mc:Choice xmlns:v="urn:schemas-microsoft-com:vml" Requires="v">
                <p:oleObj name="Equation" r:id="rId28" imgW="444240" imgH="177480" progId="Equation.DSMT4">
                  <p:embed/>
                </p:oleObj>
              </mc:Choice>
              <mc:Fallback>
                <p:oleObj name="Equation" r:id="rId28" imgW="444240" imgH="177480" progId="Equation.DSMT4">
                  <p:embed/>
                  <p:pic>
                    <p:nvPicPr>
                      <p:cNvPr id="45" name="Object 5">
                        <a:extLst>
                          <a:ext uri="{FF2B5EF4-FFF2-40B4-BE49-F238E27FC236}">
                            <a16:creationId xmlns:a16="http://schemas.microsoft.com/office/drawing/2014/main" id="{61FCFCCE-1F11-EE4D-58D2-2CD6F937703C}"/>
                          </a:ext>
                        </a:extLst>
                      </p:cNvPr>
                      <p:cNvPicPr>
                        <a:picLocks noChangeAspect="1" noChangeArrowheads="1"/>
                      </p:cNvPicPr>
                      <p:nvPr/>
                    </p:nvPicPr>
                    <p:blipFill>
                      <a:blip r:embed="rId29"/>
                      <a:srcRect/>
                      <a:stretch>
                        <a:fillRect/>
                      </a:stretch>
                    </p:blipFill>
                    <p:spPr bwMode="auto">
                      <a:xfrm>
                        <a:off x="3404968" y="3370263"/>
                        <a:ext cx="623888"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 name="Object 5">
            <a:extLst>
              <a:ext uri="{FF2B5EF4-FFF2-40B4-BE49-F238E27FC236}">
                <a16:creationId xmlns:a16="http://schemas.microsoft.com/office/drawing/2014/main" id="{086A9CF8-F68F-44D9-C025-F4B06CAAE001}"/>
              </a:ext>
            </a:extLst>
          </p:cNvPr>
          <p:cNvGraphicFramePr>
            <a:graphicFrameLocks noChangeAspect="1"/>
          </p:cNvGraphicFramePr>
          <p:nvPr>
            <p:extLst>
              <p:ext uri="{D42A27DB-BD31-4B8C-83A1-F6EECF244321}">
                <p14:modId xmlns:p14="http://schemas.microsoft.com/office/powerpoint/2010/main" val="2614453192"/>
              </p:ext>
            </p:extLst>
          </p:nvPr>
        </p:nvGraphicFramePr>
        <p:xfrm>
          <a:off x="4351575" y="3370263"/>
          <a:ext cx="838200" cy="247650"/>
        </p:xfrm>
        <a:graphic>
          <a:graphicData uri="http://schemas.openxmlformats.org/presentationml/2006/ole">
            <mc:AlternateContent xmlns:mc="http://schemas.openxmlformats.org/markup-compatibility/2006">
              <mc:Choice xmlns:v="urn:schemas-microsoft-com:vml" Requires="v">
                <p:oleObj name="Equation" r:id="rId30" imgW="596880" imgH="177480" progId="Equation.DSMT4">
                  <p:embed/>
                </p:oleObj>
              </mc:Choice>
              <mc:Fallback>
                <p:oleObj name="Equation" r:id="rId30" imgW="596880" imgH="177480" progId="Equation.DSMT4">
                  <p:embed/>
                  <p:pic>
                    <p:nvPicPr>
                      <p:cNvPr id="46" name="Object 5">
                        <a:extLst>
                          <a:ext uri="{FF2B5EF4-FFF2-40B4-BE49-F238E27FC236}">
                            <a16:creationId xmlns:a16="http://schemas.microsoft.com/office/drawing/2014/main" id="{D2AB461D-6559-48F1-E3B3-AA1771E3A29D}"/>
                          </a:ext>
                        </a:extLst>
                      </p:cNvPr>
                      <p:cNvPicPr>
                        <a:picLocks noChangeAspect="1" noChangeArrowheads="1"/>
                      </p:cNvPicPr>
                      <p:nvPr/>
                    </p:nvPicPr>
                    <p:blipFill>
                      <a:blip r:embed="rId31"/>
                      <a:srcRect/>
                      <a:stretch>
                        <a:fillRect/>
                      </a:stretch>
                    </p:blipFill>
                    <p:spPr bwMode="auto">
                      <a:xfrm>
                        <a:off x="4351575" y="3370263"/>
                        <a:ext cx="8382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 name="Object 5">
            <a:extLst>
              <a:ext uri="{FF2B5EF4-FFF2-40B4-BE49-F238E27FC236}">
                <a16:creationId xmlns:a16="http://schemas.microsoft.com/office/drawing/2014/main" id="{9B088271-ADA7-3422-474B-6D8ECCF7CA73}"/>
              </a:ext>
            </a:extLst>
          </p:cNvPr>
          <p:cNvGraphicFramePr>
            <a:graphicFrameLocks noChangeAspect="1"/>
          </p:cNvGraphicFramePr>
          <p:nvPr>
            <p:extLst>
              <p:ext uri="{D42A27DB-BD31-4B8C-83A1-F6EECF244321}">
                <p14:modId xmlns:p14="http://schemas.microsoft.com/office/powerpoint/2010/main" val="1023439988"/>
              </p:ext>
            </p:extLst>
          </p:nvPr>
        </p:nvGraphicFramePr>
        <p:xfrm>
          <a:off x="5421313" y="3370263"/>
          <a:ext cx="749300" cy="247650"/>
        </p:xfrm>
        <a:graphic>
          <a:graphicData uri="http://schemas.openxmlformats.org/presentationml/2006/ole">
            <mc:AlternateContent xmlns:mc="http://schemas.openxmlformats.org/markup-compatibility/2006">
              <mc:Choice xmlns:v="urn:schemas-microsoft-com:vml" Requires="v">
                <p:oleObj name="Equation" r:id="rId32" imgW="533160" imgH="177480" progId="Equation.DSMT4">
                  <p:embed/>
                </p:oleObj>
              </mc:Choice>
              <mc:Fallback>
                <p:oleObj name="Equation" r:id="rId32" imgW="533160" imgH="177480" progId="Equation.DSMT4">
                  <p:embed/>
                  <p:pic>
                    <p:nvPicPr>
                      <p:cNvPr id="47" name="Object 5">
                        <a:extLst>
                          <a:ext uri="{FF2B5EF4-FFF2-40B4-BE49-F238E27FC236}">
                            <a16:creationId xmlns:a16="http://schemas.microsoft.com/office/drawing/2014/main" id="{086A9CF8-F68F-44D9-C025-F4B06CAAE001}"/>
                          </a:ext>
                        </a:extLst>
                      </p:cNvPr>
                      <p:cNvPicPr>
                        <a:picLocks noChangeAspect="1" noChangeArrowheads="1"/>
                      </p:cNvPicPr>
                      <p:nvPr/>
                    </p:nvPicPr>
                    <p:blipFill>
                      <a:blip r:embed="rId33"/>
                      <a:srcRect/>
                      <a:stretch>
                        <a:fillRect/>
                      </a:stretch>
                    </p:blipFill>
                    <p:spPr bwMode="auto">
                      <a:xfrm>
                        <a:off x="5421313" y="3370263"/>
                        <a:ext cx="7493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 name="Object 5">
            <a:extLst>
              <a:ext uri="{FF2B5EF4-FFF2-40B4-BE49-F238E27FC236}">
                <a16:creationId xmlns:a16="http://schemas.microsoft.com/office/drawing/2014/main" id="{1118427A-6598-EEA0-31C1-6395F1794465}"/>
              </a:ext>
            </a:extLst>
          </p:cNvPr>
          <p:cNvGraphicFramePr>
            <a:graphicFrameLocks noChangeAspect="1"/>
          </p:cNvGraphicFramePr>
          <p:nvPr>
            <p:extLst>
              <p:ext uri="{D42A27DB-BD31-4B8C-83A1-F6EECF244321}">
                <p14:modId xmlns:p14="http://schemas.microsoft.com/office/powerpoint/2010/main" val="2987701848"/>
              </p:ext>
            </p:extLst>
          </p:nvPr>
        </p:nvGraphicFramePr>
        <p:xfrm>
          <a:off x="6059606" y="4215259"/>
          <a:ext cx="257175" cy="298450"/>
        </p:xfrm>
        <a:graphic>
          <a:graphicData uri="http://schemas.openxmlformats.org/presentationml/2006/ole">
            <mc:AlternateContent xmlns:mc="http://schemas.openxmlformats.org/markup-compatibility/2006">
              <mc:Choice xmlns:v="urn:schemas-microsoft-com:vml" Requires="v">
                <p:oleObj name="Equation" r:id="rId34" imgW="152280" imgH="177480" progId="Equation.DSMT4">
                  <p:embed/>
                </p:oleObj>
              </mc:Choice>
              <mc:Fallback>
                <p:oleObj name="Equation" r:id="rId34" imgW="152280" imgH="177480" progId="Equation.DSMT4">
                  <p:embed/>
                  <p:pic>
                    <p:nvPicPr>
                      <p:cNvPr id="17" name="Object 5">
                        <a:extLst>
                          <a:ext uri="{FF2B5EF4-FFF2-40B4-BE49-F238E27FC236}">
                            <a16:creationId xmlns:a16="http://schemas.microsoft.com/office/drawing/2014/main" id="{18285057-F347-A87C-62F6-96B9F06756FD}"/>
                          </a:ext>
                        </a:extLst>
                      </p:cNvPr>
                      <p:cNvPicPr>
                        <a:picLocks noChangeAspect="1" noChangeArrowheads="1"/>
                      </p:cNvPicPr>
                      <p:nvPr/>
                    </p:nvPicPr>
                    <p:blipFill>
                      <a:blip r:embed="rId35"/>
                      <a:srcRect/>
                      <a:stretch>
                        <a:fillRect/>
                      </a:stretch>
                    </p:blipFill>
                    <p:spPr bwMode="auto">
                      <a:xfrm>
                        <a:off x="6059606" y="4215259"/>
                        <a:ext cx="257175"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 name="Object 49">
            <a:extLst>
              <a:ext uri="{FF2B5EF4-FFF2-40B4-BE49-F238E27FC236}">
                <a16:creationId xmlns:a16="http://schemas.microsoft.com/office/drawing/2014/main" id="{E055C6CF-E4AE-C923-4000-45C471747695}"/>
              </a:ext>
            </a:extLst>
          </p:cNvPr>
          <p:cNvGraphicFramePr>
            <a:graphicFrameLocks noChangeAspect="1"/>
          </p:cNvGraphicFramePr>
          <p:nvPr>
            <p:extLst>
              <p:ext uri="{D42A27DB-BD31-4B8C-83A1-F6EECF244321}">
                <p14:modId xmlns:p14="http://schemas.microsoft.com/office/powerpoint/2010/main" val="3277564982"/>
              </p:ext>
            </p:extLst>
          </p:nvPr>
        </p:nvGraphicFramePr>
        <p:xfrm>
          <a:off x="6419293" y="4140647"/>
          <a:ext cx="1547813" cy="547687"/>
        </p:xfrm>
        <a:graphic>
          <a:graphicData uri="http://schemas.openxmlformats.org/presentationml/2006/ole">
            <mc:AlternateContent xmlns:mc="http://schemas.openxmlformats.org/markup-compatibility/2006">
              <mc:Choice xmlns:v="urn:schemas-microsoft-com:vml" Requires="v">
                <p:oleObj name="Equation" r:id="rId36" imgW="825480" imgH="291960" progId="Equation.DSMT4">
                  <p:embed/>
                </p:oleObj>
              </mc:Choice>
              <mc:Fallback>
                <p:oleObj name="Equation" r:id="rId36" imgW="825480" imgH="291960" progId="Equation.DSMT4">
                  <p:embed/>
                  <p:pic>
                    <p:nvPicPr>
                      <p:cNvPr id="30" name="Object 29">
                        <a:extLst>
                          <a:ext uri="{FF2B5EF4-FFF2-40B4-BE49-F238E27FC236}">
                            <a16:creationId xmlns:a16="http://schemas.microsoft.com/office/drawing/2014/main" id="{7CEC0EF5-AF16-2CC1-C228-D8F77507E1C1}"/>
                          </a:ext>
                        </a:extLst>
                      </p:cNvPr>
                      <p:cNvPicPr>
                        <a:picLocks noChangeAspect="1" noChangeArrowheads="1"/>
                      </p:cNvPicPr>
                      <p:nvPr/>
                    </p:nvPicPr>
                    <p:blipFill>
                      <a:blip r:embed="rId37"/>
                      <a:srcRect/>
                      <a:stretch>
                        <a:fillRect/>
                      </a:stretch>
                    </p:blipFill>
                    <p:spPr bwMode="auto">
                      <a:xfrm>
                        <a:off x="6419293" y="4140647"/>
                        <a:ext cx="1547813"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 name="Object 50">
            <a:extLst>
              <a:ext uri="{FF2B5EF4-FFF2-40B4-BE49-F238E27FC236}">
                <a16:creationId xmlns:a16="http://schemas.microsoft.com/office/drawing/2014/main" id="{9CB43235-364F-23C7-B095-AC0B7B88891E}"/>
              </a:ext>
            </a:extLst>
          </p:cNvPr>
          <p:cNvGraphicFramePr>
            <a:graphicFrameLocks noChangeAspect="1"/>
          </p:cNvGraphicFramePr>
          <p:nvPr>
            <p:extLst>
              <p:ext uri="{D42A27DB-BD31-4B8C-83A1-F6EECF244321}">
                <p14:modId xmlns:p14="http://schemas.microsoft.com/office/powerpoint/2010/main" val="2246086657"/>
              </p:ext>
            </p:extLst>
          </p:nvPr>
        </p:nvGraphicFramePr>
        <p:xfrm>
          <a:off x="6408562" y="4701490"/>
          <a:ext cx="1547813" cy="547687"/>
        </p:xfrm>
        <a:graphic>
          <a:graphicData uri="http://schemas.openxmlformats.org/presentationml/2006/ole">
            <mc:AlternateContent xmlns:mc="http://schemas.openxmlformats.org/markup-compatibility/2006">
              <mc:Choice xmlns:v="urn:schemas-microsoft-com:vml" Requires="v">
                <p:oleObj name="Equation" r:id="rId38" imgW="825480" imgH="291960" progId="Equation.DSMT4">
                  <p:embed/>
                </p:oleObj>
              </mc:Choice>
              <mc:Fallback>
                <p:oleObj name="Equation" r:id="rId38" imgW="825480" imgH="291960" progId="Equation.DSMT4">
                  <p:embed/>
                  <p:pic>
                    <p:nvPicPr>
                      <p:cNvPr id="50" name="Object 49">
                        <a:extLst>
                          <a:ext uri="{FF2B5EF4-FFF2-40B4-BE49-F238E27FC236}">
                            <a16:creationId xmlns:a16="http://schemas.microsoft.com/office/drawing/2014/main" id="{E055C6CF-E4AE-C923-4000-45C471747695}"/>
                          </a:ext>
                        </a:extLst>
                      </p:cNvPr>
                      <p:cNvPicPr>
                        <a:picLocks noChangeAspect="1" noChangeArrowheads="1"/>
                      </p:cNvPicPr>
                      <p:nvPr/>
                    </p:nvPicPr>
                    <p:blipFill>
                      <a:blip r:embed="rId39"/>
                      <a:srcRect/>
                      <a:stretch>
                        <a:fillRect/>
                      </a:stretch>
                    </p:blipFill>
                    <p:spPr bwMode="auto">
                      <a:xfrm>
                        <a:off x="6408562" y="4701490"/>
                        <a:ext cx="1547813"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 name="Object 51">
            <a:extLst>
              <a:ext uri="{FF2B5EF4-FFF2-40B4-BE49-F238E27FC236}">
                <a16:creationId xmlns:a16="http://schemas.microsoft.com/office/drawing/2014/main" id="{11099737-045F-6664-9044-2BD4359954E7}"/>
              </a:ext>
            </a:extLst>
          </p:cNvPr>
          <p:cNvGraphicFramePr>
            <a:graphicFrameLocks noChangeAspect="1"/>
          </p:cNvGraphicFramePr>
          <p:nvPr>
            <p:extLst>
              <p:ext uri="{D42A27DB-BD31-4B8C-83A1-F6EECF244321}">
                <p14:modId xmlns:p14="http://schemas.microsoft.com/office/powerpoint/2010/main" val="2225579487"/>
              </p:ext>
            </p:extLst>
          </p:nvPr>
        </p:nvGraphicFramePr>
        <p:xfrm>
          <a:off x="6431081" y="5409059"/>
          <a:ext cx="1524000" cy="547688"/>
        </p:xfrm>
        <a:graphic>
          <a:graphicData uri="http://schemas.openxmlformats.org/presentationml/2006/ole">
            <mc:AlternateContent xmlns:mc="http://schemas.openxmlformats.org/markup-compatibility/2006">
              <mc:Choice xmlns:v="urn:schemas-microsoft-com:vml" Requires="v">
                <p:oleObj name="Equation" r:id="rId40" imgW="812520" imgH="291960" progId="Equation.DSMT4">
                  <p:embed/>
                </p:oleObj>
              </mc:Choice>
              <mc:Fallback>
                <p:oleObj name="Equation" r:id="rId40" imgW="812520" imgH="291960" progId="Equation.DSMT4">
                  <p:embed/>
                  <p:pic>
                    <p:nvPicPr>
                      <p:cNvPr id="51" name="Object 50">
                        <a:extLst>
                          <a:ext uri="{FF2B5EF4-FFF2-40B4-BE49-F238E27FC236}">
                            <a16:creationId xmlns:a16="http://schemas.microsoft.com/office/drawing/2014/main" id="{9CB43235-364F-23C7-B095-AC0B7B88891E}"/>
                          </a:ext>
                        </a:extLst>
                      </p:cNvPr>
                      <p:cNvPicPr>
                        <a:picLocks noChangeAspect="1" noChangeArrowheads="1"/>
                      </p:cNvPicPr>
                      <p:nvPr/>
                    </p:nvPicPr>
                    <p:blipFill>
                      <a:blip r:embed="rId41"/>
                      <a:srcRect/>
                      <a:stretch>
                        <a:fillRect/>
                      </a:stretch>
                    </p:blipFill>
                    <p:spPr bwMode="auto">
                      <a:xfrm>
                        <a:off x="6431081" y="5409059"/>
                        <a:ext cx="1524000"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53" name="Straight Connector 52">
            <a:extLst>
              <a:ext uri="{FF2B5EF4-FFF2-40B4-BE49-F238E27FC236}">
                <a16:creationId xmlns:a16="http://schemas.microsoft.com/office/drawing/2014/main" id="{868E7314-4AA2-2552-BF97-0CA5786B392D}"/>
              </a:ext>
            </a:extLst>
          </p:cNvPr>
          <p:cNvCxnSpPr>
            <a:cxnSpLocks/>
          </p:cNvCxnSpPr>
          <p:nvPr/>
        </p:nvCxnSpPr>
        <p:spPr>
          <a:xfrm>
            <a:off x="5635295" y="4187570"/>
            <a:ext cx="0" cy="2442978"/>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6" name="Picture 55">
            <a:extLst>
              <a:ext uri="{FF2B5EF4-FFF2-40B4-BE49-F238E27FC236}">
                <a16:creationId xmlns:a16="http://schemas.microsoft.com/office/drawing/2014/main" id="{B7624625-E83B-27BD-3547-219AD75B1028}"/>
              </a:ext>
            </a:extLst>
          </p:cNvPr>
          <p:cNvPicPr>
            <a:picLocks noChangeAspect="1"/>
          </p:cNvPicPr>
          <p:nvPr/>
        </p:nvPicPr>
        <p:blipFill>
          <a:blip r:embed="rId42"/>
          <a:stretch>
            <a:fillRect/>
          </a:stretch>
        </p:blipFill>
        <p:spPr>
          <a:xfrm>
            <a:off x="7535137" y="4187570"/>
            <a:ext cx="681306" cy="354038"/>
          </a:xfrm>
          <a:prstGeom prst="rect">
            <a:avLst/>
          </a:prstGeom>
        </p:spPr>
      </p:pic>
      <p:pic>
        <p:nvPicPr>
          <p:cNvPr id="57" name="Picture 56">
            <a:extLst>
              <a:ext uri="{FF2B5EF4-FFF2-40B4-BE49-F238E27FC236}">
                <a16:creationId xmlns:a16="http://schemas.microsoft.com/office/drawing/2014/main" id="{F03202F3-DA63-BF73-2552-1BADF619C3A1}"/>
              </a:ext>
            </a:extLst>
          </p:cNvPr>
          <p:cNvPicPr>
            <a:picLocks noChangeAspect="1"/>
          </p:cNvPicPr>
          <p:nvPr/>
        </p:nvPicPr>
        <p:blipFill>
          <a:blip r:embed="rId42"/>
          <a:stretch>
            <a:fillRect/>
          </a:stretch>
        </p:blipFill>
        <p:spPr>
          <a:xfrm>
            <a:off x="7496762" y="4754991"/>
            <a:ext cx="681306" cy="354038"/>
          </a:xfrm>
          <a:prstGeom prst="rect">
            <a:avLst/>
          </a:prstGeom>
        </p:spPr>
      </p:pic>
      <p:pic>
        <p:nvPicPr>
          <p:cNvPr id="58" name="Picture 57">
            <a:extLst>
              <a:ext uri="{FF2B5EF4-FFF2-40B4-BE49-F238E27FC236}">
                <a16:creationId xmlns:a16="http://schemas.microsoft.com/office/drawing/2014/main" id="{92F68709-5121-7C53-8281-802F07AEC54E}"/>
              </a:ext>
            </a:extLst>
          </p:cNvPr>
          <p:cNvPicPr>
            <a:picLocks noChangeAspect="1"/>
          </p:cNvPicPr>
          <p:nvPr/>
        </p:nvPicPr>
        <p:blipFill>
          <a:blip r:embed="rId42"/>
          <a:stretch>
            <a:fillRect/>
          </a:stretch>
        </p:blipFill>
        <p:spPr>
          <a:xfrm>
            <a:off x="7528559" y="5467893"/>
            <a:ext cx="681306" cy="354038"/>
          </a:xfrm>
          <a:prstGeom prst="rect">
            <a:avLst/>
          </a:prstGeom>
        </p:spPr>
      </p:pic>
      <p:grpSp>
        <p:nvGrpSpPr>
          <p:cNvPr id="61" name="Group 60">
            <a:extLst>
              <a:ext uri="{FF2B5EF4-FFF2-40B4-BE49-F238E27FC236}">
                <a16:creationId xmlns:a16="http://schemas.microsoft.com/office/drawing/2014/main" id="{0FDA33A7-2119-2654-3142-B1382367541D}"/>
              </a:ext>
            </a:extLst>
          </p:cNvPr>
          <p:cNvGrpSpPr/>
          <p:nvPr/>
        </p:nvGrpSpPr>
        <p:grpSpPr>
          <a:xfrm>
            <a:off x="1732694" y="179093"/>
            <a:ext cx="4300600" cy="705715"/>
            <a:chOff x="1732694" y="179093"/>
            <a:chExt cx="4300600" cy="705715"/>
          </a:xfrm>
        </p:grpSpPr>
        <p:graphicFrame>
          <p:nvGraphicFramePr>
            <p:cNvPr id="3" name="Object 5">
              <a:extLst>
                <a:ext uri="{FF2B5EF4-FFF2-40B4-BE49-F238E27FC236}">
                  <a16:creationId xmlns:a16="http://schemas.microsoft.com/office/drawing/2014/main" id="{979BBCB0-12AD-C486-EAA5-A31FE994C438}"/>
                </a:ext>
              </a:extLst>
            </p:cNvPr>
            <p:cNvGraphicFramePr>
              <a:graphicFrameLocks noChangeAspect="1"/>
            </p:cNvGraphicFramePr>
            <p:nvPr>
              <p:extLst>
                <p:ext uri="{D42A27DB-BD31-4B8C-83A1-F6EECF244321}">
                  <p14:modId xmlns:p14="http://schemas.microsoft.com/office/powerpoint/2010/main" val="3518320133"/>
                </p:ext>
              </p:extLst>
            </p:nvPr>
          </p:nvGraphicFramePr>
          <p:xfrm>
            <a:off x="2311329" y="179093"/>
            <a:ext cx="3721965" cy="705715"/>
          </p:xfrm>
          <a:graphic>
            <a:graphicData uri="http://schemas.openxmlformats.org/presentationml/2006/ole">
              <mc:AlternateContent xmlns:mc="http://schemas.openxmlformats.org/markup-compatibility/2006">
                <mc:Choice xmlns:v="urn:schemas-microsoft-com:vml" Requires="v">
                  <p:oleObj name="Equation" r:id="rId43" imgW="2197080" imgH="419040" progId="Equation.DSMT4">
                    <p:embed/>
                  </p:oleObj>
                </mc:Choice>
                <mc:Fallback>
                  <p:oleObj name="Equation" r:id="rId43" imgW="2197080" imgH="419040" progId="Equation.DSMT4">
                    <p:embed/>
                    <p:pic>
                      <p:nvPicPr>
                        <p:cNvPr id="3" name="Object 5">
                          <a:extLst>
                            <a:ext uri="{FF2B5EF4-FFF2-40B4-BE49-F238E27FC236}">
                              <a16:creationId xmlns:a16="http://schemas.microsoft.com/office/drawing/2014/main" id="{C9663E8A-DDC4-E36F-F363-98CF5349A664}"/>
                            </a:ext>
                          </a:extLst>
                        </p:cNvPr>
                        <p:cNvPicPr>
                          <a:picLocks noChangeAspect="1" noChangeArrowheads="1"/>
                        </p:cNvPicPr>
                        <p:nvPr/>
                      </p:nvPicPr>
                      <p:blipFill>
                        <a:blip r:embed="rId44"/>
                        <a:srcRect/>
                        <a:stretch>
                          <a:fillRect/>
                        </a:stretch>
                      </p:blipFill>
                      <p:spPr bwMode="auto">
                        <a:xfrm>
                          <a:off x="2311329" y="179093"/>
                          <a:ext cx="3721965" cy="7057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0" name="Picture 59">
              <a:extLst>
                <a:ext uri="{FF2B5EF4-FFF2-40B4-BE49-F238E27FC236}">
                  <a16:creationId xmlns:a16="http://schemas.microsoft.com/office/drawing/2014/main" id="{2BCC74DA-4B21-92C5-D0A4-D1A677BE4BD4}"/>
                </a:ext>
              </a:extLst>
            </p:cNvPr>
            <p:cNvPicPr>
              <a:picLocks noChangeAspect="1"/>
            </p:cNvPicPr>
            <p:nvPr/>
          </p:nvPicPr>
          <p:blipFill>
            <a:blip r:embed="rId45"/>
            <a:stretch>
              <a:fillRect/>
            </a:stretch>
          </p:blipFill>
          <p:spPr>
            <a:xfrm>
              <a:off x="1732694" y="289936"/>
              <a:ext cx="457920" cy="474471"/>
            </a:xfrm>
            <a:prstGeom prst="rect">
              <a:avLst/>
            </a:prstGeom>
          </p:spPr>
        </p:pic>
      </p:grpSp>
      <p:pic>
        <p:nvPicPr>
          <p:cNvPr id="5" name="Picture 4">
            <a:extLst>
              <a:ext uri="{FF2B5EF4-FFF2-40B4-BE49-F238E27FC236}">
                <a16:creationId xmlns:a16="http://schemas.microsoft.com/office/drawing/2014/main" id="{AF4D2443-7120-686C-91BD-41793F627231}"/>
              </a:ext>
            </a:extLst>
          </p:cNvPr>
          <p:cNvPicPr>
            <a:picLocks noChangeAspect="1"/>
          </p:cNvPicPr>
          <p:nvPr/>
        </p:nvPicPr>
        <p:blipFill>
          <a:blip r:embed="rId46"/>
          <a:stretch>
            <a:fillRect/>
          </a:stretch>
        </p:blipFill>
        <p:spPr>
          <a:xfrm>
            <a:off x="8949370" y="633306"/>
            <a:ext cx="2578318" cy="5591387"/>
          </a:xfrm>
          <a:prstGeom prst="rect">
            <a:avLst/>
          </a:prstGeom>
        </p:spPr>
      </p:pic>
      <p:pic>
        <p:nvPicPr>
          <p:cNvPr id="7" name="Picture 6">
            <a:extLst>
              <a:ext uri="{FF2B5EF4-FFF2-40B4-BE49-F238E27FC236}">
                <a16:creationId xmlns:a16="http://schemas.microsoft.com/office/drawing/2014/main" id="{6EAB1719-1F85-BB03-0BA6-82DA7DB5B745}"/>
              </a:ext>
            </a:extLst>
          </p:cNvPr>
          <p:cNvPicPr>
            <a:picLocks noChangeAspect="1"/>
          </p:cNvPicPr>
          <p:nvPr/>
        </p:nvPicPr>
        <p:blipFill>
          <a:blip r:embed="rId47"/>
          <a:stretch>
            <a:fillRect/>
          </a:stretch>
        </p:blipFill>
        <p:spPr>
          <a:xfrm>
            <a:off x="609347" y="4717363"/>
            <a:ext cx="754445" cy="358171"/>
          </a:xfrm>
          <a:prstGeom prst="rect">
            <a:avLst/>
          </a:prstGeom>
        </p:spPr>
      </p:pic>
    </p:spTree>
    <p:extLst>
      <p:ext uri="{BB962C8B-B14F-4D97-AF65-F5344CB8AC3E}">
        <p14:creationId xmlns:p14="http://schemas.microsoft.com/office/powerpoint/2010/main" val="16104487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anim calcmode="lin" valueType="num">
                                      <p:cBhvr>
                                        <p:cTn id="23" dur="2000" fill="hold"/>
                                        <p:tgtEl>
                                          <p:spTgt spid="5"/>
                                        </p:tgtEl>
                                        <p:attrNameLst>
                                          <p:attrName>ppt_w</p:attrName>
                                        </p:attrNameLst>
                                      </p:cBhvr>
                                      <p:tavLst>
                                        <p:tav tm="0" fmla="#ppt_w*sin(2.5*pi*$)">
                                          <p:val>
                                            <p:fltVal val="0"/>
                                          </p:val>
                                        </p:tav>
                                        <p:tav tm="100000">
                                          <p:val>
                                            <p:fltVal val="1"/>
                                          </p:val>
                                        </p:tav>
                                      </p:tavLst>
                                    </p:anim>
                                    <p:anim calcmode="lin" valueType="num">
                                      <p:cBhvr>
                                        <p:cTn id="24"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ssolv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dissolv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2000"/>
                                        <p:tgtEl>
                                          <p:spTgt spid="7"/>
                                        </p:tgtEl>
                                      </p:cBhvr>
                                    </p:animEffect>
                                    <p:anim calcmode="lin" valueType="num">
                                      <p:cBhvr>
                                        <p:cTn id="40" dur="2000" fill="hold"/>
                                        <p:tgtEl>
                                          <p:spTgt spid="7"/>
                                        </p:tgtEl>
                                        <p:attrNameLst>
                                          <p:attrName>ppt_w</p:attrName>
                                        </p:attrNameLst>
                                      </p:cBhvr>
                                      <p:tavLst>
                                        <p:tav tm="0" fmla="#ppt_w*sin(2.5*pi*$)">
                                          <p:val>
                                            <p:fltVal val="0"/>
                                          </p:val>
                                        </p:tav>
                                        <p:tav tm="100000">
                                          <p:val>
                                            <p:fltVal val="1"/>
                                          </p:val>
                                        </p:tav>
                                      </p:tavLst>
                                    </p:anim>
                                    <p:anim calcmode="lin" valueType="num">
                                      <p:cBhvr>
                                        <p:cTn id="41"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500"/>
                                        <p:tgtEl>
                                          <p:spTgt spid="31"/>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fade">
                                      <p:cBhvr>
                                        <p:cTn id="86" dur="500"/>
                                        <p:tgtEl>
                                          <p:spTgt spid="33"/>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500"/>
                                        <p:tgtEl>
                                          <p:spTgt spid="37"/>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fade">
                                      <p:cBhvr>
                                        <p:cTn id="96" dur="500"/>
                                        <p:tgtEl>
                                          <p:spTgt spid="38"/>
                                        </p:tgtEl>
                                      </p:cBhvr>
                                    </p:animEffect>
                                  </p:childTnLst>
                                </p:cTn>
                              </p:par>
                            </p:childTnLst>
                          </p:cTn>
                        </p:par>
                      </p:childTnLst>
                    </p:cTn>
                  </p:par>
                  <p:par>
                    <p:cTn id="97" fill="hold">
                      <p:stCondLst>
                        <p:cond delay="indefinite"/>
                      </p:stCondLst>
                      <p:childTnLst>
                        <p:par>
                          <p:cTn id="98" fill="hold">
                            <p:stCondLst>
                              <p:cond delay="0"/>
                            </p:stCondLst>
                            <p:childTnLst>
                              <p:par>
                                <p:cTn id="99" presetID="9" presetClass="entr" presetSubtype="0" fill="hold" nodeType="click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dissolve">
                                      <p:cBhvr>
                                        <p:cTn id="101" dur="500"/>
                                        <p:tgtEl>
                                          <p:spTgt spid="39"/>
                                        </p:tgtEl>
                                      </p:cBhvr>
                                    </p:animEffect>
                                  </p:childTnLst>
                                </p:cTn>
                              </p:par>
                            </p:childTnLst>
                          </p:cTn>
                        </p:par>
                      </p:childTnLst>
                    </p:cTn>
                  </p:par>
                  <p:par>
                    <p:cTn id="102" fill="hold">
                      <p:stCondLst>
                        <p:cond delay="indefinite"/>
                      </p:stCondLst>
                      <p:childTnLst>
                        <p:par>
                          <p:cTn id="103" fill="hold">
                            <p:stCondLst>
                              <p:cond delay="0"/>
                            </p:stCondLst>
                            <p:childTnLst>
                              <p:par>
                                <p:cTn id="104" presetID="9" presetClass="entr" presetSubtype="0" fill="hold" nodeType="click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dissolve">
                                      <p:cBhvr>
                                        <p:cTn id="106" dur="500"/>
                                        <p:tgtEl>
                                          <p:spTgt spid="40"/>
                                        </p:tgtEl>
                                      </p:cBhvr>
                                    </p:animEffect>
                                  </p:childTnLst>
                                </p:cTn>
                              </p:par>
                            </p:childTnLst>
                          </p:cTn>
                        </p:par>
                      </p:childTnLst>
                    </p:cTn>
                  </p:par>
                  <p:par>
                    <p:cTn id="107" fill="hold">
                      <p:stCondLst>
                        <p:cond delay="indefinite"/>
                      </p:stCondLst>
                      <p:childTnLst>
                        <p:par>
                          <p:cTn id="108" fill="hold">
                            <p:stCondLst>
                              <p:cond delay="0"/>
                            </p:stCondLst>
                            <p:childTnLst>
                              <p:par>
                                <p:cTn id="109" presetID="9" presetClass="entr" presetSubtype="0" fill="hold" nodeType="click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dissolve">
                                      <p:cBhvr>
                                        <p:cTn id="111" dur="500"/>
                                        <p:tgtEl>
                                          <p:spTgt spid="41"/>
                                        </p:tgtEl>
                                      </p:cBhvr>
                                    </p:animEffect>
                                  </p:childTnLst>
                                </p:cTn>
                              </p:par>
                            </p:childTnLst>
                          </p:cTn>
                        </p:par>
                      </p:childTnLst>
                    </p:cTn>
                  </p:par>
                  <p:par>
                    <p:cTn id="112" fill="hold">
                      <p:stCondLst>
                        <p:cond delay="indefinite"/>
                      </p:stCondLst>
                      <p:childTnLst>
                        <p:par>
                          <p:cTn id="113" fill="hold">
                            <p:stCondLst>
                              <p:cond delay="0"/>
                            </p:stCondLst>
                            <p:childTnLst>
                              <p:par>
                                <p:cTn id="114" presetID="9" presetClass="entr" presetSubtype="0" fill="hold" nodeType="clickEffect">
                                  <p:stCondLst>
                                    <p:cond delay="0"/>
                                  </p:stCondLst>
                                  <p:childTnLst>
                                    <p:set>
                                      <p:cBhvr>
                                        <p:cTn id="115" dur="1" fill="hold">
                                          <p:stCondLst>
                                            <p:cond delay="0"/>
                                          </p:stCondLst>
                                        </p:cTn>
                                        <p:tgtEl>
                                          <p:spTgt spid="42"/>
                                        </p:tgtEl>
                                        <p:attrNameLst>
                                          <p:attrName>style.visibility</p:attrName>
                                        </p:attrNameLst>
                                      </p:cBhvr>
                                      <p:to>
                                        <p:strVal val="visible"/>
                                      </p:to>
                                    </p:set>
                                    <p:animEffect transition="in" filter="dissolve">
                                      <p:cBhvr>
                                        <p:cTn id="116" dur="500"/>
                                        <p:tgtEl>
                                          <p:spTgt spid="42"/>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500"/>
                                        <p:tgtEl>
                                          <p:spTgt spid="44"/>
                                        </p:tgtEl>
                                      </p:cBhvr>
                                    </p:animEffect>
                                  </p:childTnLst>
                                </p:cTn>
                              </p:par>
                            </p:childTnLst>
                          </p:cTn>
                        </p:par>
                      </p:childTnLst>
                    </p:cTn>
                  </p:par>
                  <p:par>
                    <p:cTn id="122" fill="hold">
                      <p:stCondLst>
                        <p:cond delay="indefinite"/>
                      </p:stCondLst>
                      <p:childTnLst>
                        <p:par>
                          <p:cTn id="123" fill="hold">
                            <p:stCondLst>
                              <p:cond delay="0"/>
                            </p:stCondLst>
                            <p:childTnLst>
                              <p:par>
                                <p:cTn id="124" presetID="9" presetClass="entr" presetSubtype="0" fill="hold" nodeType="click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dissolve">
                                      <p:cBhvr>
                                        <p:cTn id="126" dur="500"/>
                                        <p:tgtEl>
                                          <p:spTgt spid="45"/>
                                        </p:tgtEl>
                                      </p:cBhvr>
                                    </p:animEffect>
                                  </p:childTnLst>
                                </p:cTn>
                              </p:par>
                            </p:childTnLst>
                          </p:cTn>
                        </p:par>
                      </p:childTnLst>
                    </p:cTn>
                  </p:par>
                  <p:par>
                    <p:cTn id="127" fill="hold">
                      <p:stCondLst>
                        <p:cond delay="indefinite"/>
                      </p:stCondLst>
                      <p:childTnLst>
                        <p:par>
                          <p:cTn id="128" fill="hold">
                            <p:stCondLst>
                              <p:cond delay="0"/>
                            </p:stCondLst>
                            <p:childTnLst>
                              <p:par>
                                <p:cTn id="129" presetID="9" presetClass="entr" presetSubtype="0" fill="hold" nodeType="click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dissolve">
                                      <p:cBhvr>
                                        <p:cTn id="131" dur="500"/>
                                        <p:tgtEl>
                                          <p:spTgt spid="46"/>
                                        </p:tgtEl>
                                      </p:cBhvr>
                                    </p:animEffect>
                                  </p:childTnLst>
                                </p:cTn>
                              </p:par>
                            </p:childTnLst>
                          </p:cTn>
                        </p:par>
                      </p:childTnLst>
                    </p:cTn>
                  </p:par>
                  <p:par>
                    <p:cTn id="132" fill="hold">
                      <p:stCondLst>
                        <p:cond delay="indefinite"/>
                      </p:stCondLst>
                      <p:childTnLst>
                        <p:par>
                          <p:cTn id="133" fill="hold">
                            <p:stCondLst>
                              <p:cond delay="0"/>
                            </p:stCondLst>
                            <p:childTnLst>
                              <p:par>
                                <p:cTn id="134" presetID="9" presetClass="entr" presetSubtype="0" fill="hold" nodeType="clickEffect">
                                  <p:stCondLst>
                                    <p:cond delay="0"/>
                                  </p:stCondLst>
                                  <p:childTnLst>
                                    <p:set>
                                      <p:cBhvr>
                                        <p:cTn id="135" dur="1" fill="hold">
                                          <p:stCondLst>
                                            <p:cond delay="0"/>
                                          </p:stCondLst>
                                        </p:cTn>
                                        <p:tgtEl>
                                          <p:spTgt spid="47"/>
                                        </p:tgtEl>
                                        <p:attrNameLst>
                                          <p:attrName>style.visibility</p:attrName>
                                        </p:attrNameLst>
                                      </p:cBhvr>
                                      <p:to>
                                        <p:strVal val="visible"/>
                                      </p:to>
                                    </p:set>
                                    <p:animEffect transition="in" filter="dissolve">
                                      <p:cBhvr>
                                        <p:cTn id="136" dur="500"/>
                                        <p:tgtEl>
                                          <p:spTgt spid="47"/>
                                        </p:tgtEl>
                                      </p:cBhvr>
                                    </p:animEffect>
                                  </p:childTnLst>
                                </p:cTn>
                              </p:par>
                            </p:childTnLst>
                          </p:cTn>
                        </p:par>
                      </p:childTnLst>
                    </p:cTn>
                  </p:par>
                  <p:par>
                    <p:cTn id="137" fill="hold">
                      <p:stCondLst>
                        <p:cond delay="indefinite"/>
                      </p:stCondLst>
                      <p:childTnLst>
                        <p:par>
                          <p:cTn id="138" fill="hold">
                            <p:stCondLst>
                              <p:cond delay="0"/>
                            </p:stCondLst>
                            <p:childTnLst>
                              <p:par>
                                <p:cTn id="139" presetID="9" presetClass="entr" presetSubtype="0" fill="hold" nodeType="clickEffect">
                                  <p:stCondLst>
                                    <p:cond delay="0"/>
                                  </p:stCondLst>
                                  <p:childTnLst>
                                    <p:set>
                                      <p:cBhvr>
                                        <p:cTn id="140" dur="1" fill="hold">
                                          <p:stCondLst>
                                            <p:cond delay="0"/>
                                          </p:stCondLst>
                                        </p:cTn>
                                        <p:tgtEl>
                                          <p:spTgt spid="48"/>
                                        </p:tgtEl>
                                        <p:attrNameLst>
                                          <p:attrName>style.visibility</p:attrName>
                                        </p:attrNameLst>
                                      </p:cBhvr>
                                      <p:to>
                                        <p:strVal val="visible"/>
                                      </p:to>
                                    </p:set>
                                    <p:animEffect transition="in" filter="dissolve">
                                      <p:cBhvr>
                                        <p:cTn id="141" dur="500"/>
                                        <p:tgtEl>
                                          <p:spTgt spid="48"/>
                                        </p:tgtEl>
                                      </p:cBhvr>
                                    </p:animEffect>
                                  </p:childTnLst>
                                </p:cTn>
                              </p:par>
                            </p:childTnLst>
                          </p:cTn>
                        </p:par>
                      </p:childTnLst>
                    </p:cTn>
                  </p:par>
                  <p:par>
                    <p:cTn id="142" fill="hold">
                      <p:stCondLst>
                        <p:cond delay="indefinite"/>
                      </p:stCondLst>
                      <p:childTnLst>
                        <p:par>
                          <p:cTn id="143" fill="hold">
                            <p:stCondLst>
                              <p:cond delay="0"/>
                            </p:stCondLst>
                            <p:childTnLst>
                              <p:par>
                                <p:cTn id="144" presetID="42" presetClass="entr" presetSubtype="0" fill="hold" nodeType="clickEffect">
                                  <p:stCondLst>
                                    <p:cond delay="0"/>
                                  </p:stCondLst>
                                  <p:childTnLst>
                                    <p:set>
                                      <p:cBhvr>
                                        <p:cTn id="145" dur="1" fill="hold">
                                          <p:stCondLst>
                                            <p:cond delay="0"/>
                                          </p:stCondLst>
                                        </p:cTn>
                                        <p:tgtEl>
                                          <p:spTgt spid="53"/>
                                        </p:tgtEl>
                                        <p:attrNameLst>
                                          <p:attrName>style.visibility</p:attrName>
                                        </p:attrNameLst>
                                      </p:cBhvr>
                                      <p:to>
                                        <p:strVal val="visible"/>
                                      </p:to>
                                    </p:set>
                                    <p:animEffect transition="in" filter="fade">
                                      <p:cBhvr>
                                        <p:cTn id="146" dur="1000"/>
                                        <p:tgtEl>
                                          <p:spTgt spid="53"/>
                                        </p:tgtEl>
                                      </p:cBhvr>
                                    </p:animEffect>
                                    <p:anim calcmode="lin" valueType="num">
                                      <p:cBhvr>
                                        <p:cTn id="147" dur="1000" fill="hold"/>
                                        <p:tgtEl>
                                          <p:spTgt spid="53"/>
                                        </p:tgtEl>
                                        <p:attrNameLst>
                                          <p:attrName>ppt_x</p:attrName>
                                        </p:attrNameLst>
                                      </p:cBhvr>
                                      <p:tavLst>
                                        <p:tav tm="0">
                                          <p:val>
                                            <p:strVal val="#ppt_x"/>
                                          </p:val>
                                        </p:tav>
                                        <p:tav tm="100000">
                                          <p:val>
                                            <p:strVal val="#ppt_x"/>
                                          </p:val>
                                        </p:tav>
                                      </p:tavLst>
                                    </p:anim>
                                    <p:anim calcmode="lin" valueType="num">
                                      <p:cBhvr>
                                        <p:cTn id="148"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9" presetClass="entr" presetSubtype="0" fill="hold" nodeType="clickEffect">
                                  <p:stCondLst>
                                    <p:cond delay="0"/>
                                  </p:stCondLst>
                                  <p:childTnLst>
                                    <p:set>
                                      <p:cBhvr>
                                        <p:cTn id="152" dur="1" fill="hold">
                                          <p:stCondLst>
                                            <p:cond delay="0"/>
                                          </p:stCondLst>
                                        </p:cTn>
                                        <p:tgtEl>
                                          <p:spTgt spid="49"/>
                                        </p:tgtEl>
                                        <p:attrNameLst>
                                          <p:attrName>style.visibility</p:attrName>
                                        </p:attrNameLst>
                                      </p:cBhvr>
                                      <p:to>
                                        <p:strVal val="visible"/>
                                      </p:to>
                                    </p:set>
                                    <p:animEffect transition="in" filter="dissolve">
                                      <p:cBhvr>
                                        <p:cTn id="153" dur="500"/>
                                        <p:tgtEl>
                                          <p:spTgt spid="49"/>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8" fill="hold" nodeType="clickEffect">
                                  <p:stCondLst>
                                    <p:cond delay="0"/>
                                  </p:stCondLst>
                                  <p:childTnLst>
                                    <p:set>
                                      <p:cBhvr>
                                        <p:cTn id="157" dur="1" fill="hold">
                                          <p:stCondLst>
                                            <p:cond delay="0"/>
                                          </p:stCondLst>
                                        </p:cTn>
                                        <p:tgtEl>
                                          <p:spTgt spid="50"/>
                                        </p:tgtEl>
                                        <p:attrNameLst>
                                          <p:attrName>style.visibility</p:attrName>
                                        </p:attrNameLst>
                                      </p:cBhvr>
                                      <p:to>
                                        <p:strVal val="visible"/>
                                      </p:to>
                                    </p:set>
                                    <p:animEffect transition="in" filter="wipe(left)">
                                      <p:cBhvr>
                                        <p:cTn id="158" dur="500"/>
                                        <p:tgtEl>
                                          <p:spTgt spid="50"/>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xit" presetSubtype="0" fill="hold" nodeType="clickEffect">
                                  <p:stCondLst>
                                    <p:cond delay="0"/>
                                  </p:stCondLst>
                                  <p:childTnLst>
                                    <p:animEffect transition="out" filter="fade">
                                      <p:cBhvr>
                                        <p:cTn id="162" dur="500"/>
                                        <p:tgtEl>
                                          <p:spTgt spid="56"/>
                                        </p:tgtEl>
                                      </p:cBhvr>
                                    </p:animEffect>
                                    <p:set>
                                      <p:cBhvr>
                                        <p:cTn id="163" dur="1" fill="hold">
                                          <p:stCondLst>
                                            <p:cond delay="499"/>
                                          </p:stCondLst>
                                        </p:cTn>
                                        <p:tgtEl>
                                          <p:spTgt spid="56"/>
                                        </p:tgtEl>
                                        <p:attrNameLst>
                                          <p:attrName>style.visibility</p:attrName>
                                        </p:attrNameLst>
                                      </p:cBhvr>
                                      <p:to>
                                        <p:strVal val="hidden"/>
                                      </p:to>
                                    </p:set>
                                  </p:childTnLst>
                                </p:cTn>
                              </p:par>
                            </p:childTnLst>
                          </p:cTn>
                        </p:par>
                      </p:childTnLst>
                    </p:cTn>
                  </p:par>
                  <p:par>
                    <p:cTn id="164" fill="hold">
                      <p:stCondLst>
                        <p:cond delay="indefinite"/>
                      </p:stCondLst>
                      <p:childTnLst>
                        <p:par>
                          <p:cTn id="165" fill="hold">
                            <p:stCondLst>
                              <p:cond delay="0"/>
                            </p:stCondLst>
                            <p:childTnLst>
                              <p:par>
                                <p:cTn id="166" presetID="22" presetClass="entr" presetSubtype="8" fill="hold" nodeType="clickEffect">
                                  <p:stCondLst>
                                    <p:cond delay="0"/>
                                  </p:stCondLst>
                                  <p:childTnLst>
                                    <p:set>
                                      <p:cBhvr>
                                        <p:cTn id="167" dur="1" fill="hold">
                                          <p:stCondLst>
                                            <p:cond delay="0"/>
                                          </p:stCondLst>
                                        </p:cTn>
                                        <p:tgtEl>
                                          <p:spTgt spid="51"/>
                                        </p:tgtEl>
                                        <p:attrNameLst>
                                          <p:attrName>style.visibility</p:attrName>
                                        </p:attrNameLst>
                                      </p:cBhvr>
                                      <p:to>
                                        <p:strVal val="visible"/>
                                      </p:to>
                                    </p:set>
                                    <p:animEffect transition="in" filter="wipe(left)">
                                      <p:cBhvr>
                                        <p:cTn id="168" dur="500"/>
                                        <p:tgtEl>
                                          <p:spTgt spid="51"/>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xit" presetSubtype="0" fill="hold" nodeType="clickEffect">
                                  <p:stCondLst>
                                    <p:cond delay="0"/>
                                  </p:stCondLst>
                                  <p:childTnLst>
                                    <p:animEffect transition="out" filter="fade">
                                      <p:cBhvr>
                                        <p:cTn id="172" dur="500"/>
                                        <p:tgtEl>
                                          <p:spTgt spid="57"/>
                                        </p:tgtEl>
                                      </p:cBhvr>
                                    </p:animEffect>
                                    <p:set>
                                      <p:cBhvr>
                                        <p:cTn id="173" dur="1" fill="hold">
                                          <p:stCondLst>
                                            <p:cond delay="499"/>
                                          </p:stCondLst>
                                        </p:cTn>
                                        <p:tgtEl>
                                          <p:spTgt spid="57"/>
                                        </p:tgtEl>
                                        <p:attrNameLst>
                                          <p:attrName>style.visibility</p:attrName>
                                        </p:attrNameLst>
                                      </p:cBhvr>
                                      <p:to>
                                        <p:strVal val="hidden"/>
                                      </p:to>
                                    </p:set>
                                  </p:childTnLst>
                                </p:cTn>
                              </p:par>
                            </p:childTnLst>
                          </p:cTn>
                        </p:par>
                      </p:childTnLst>
                    </p:cTn>
                  </p:par>
                  <p:par>
                    <p:cTn id="174" fill="hold">
                      <p:stCondLst>
                        <p:cond delay="indefinite"/>
                      </p:stCondLst>
                      <p:childTnLst>
                        <p:par>
                          <p:cTn id="175" fill="hold">
                            <p:stCondLst>
                              <p:cond delay="0"/>
                            </p:stCondLst>
                            <p:childTnLst>
                              <p:par>
                                <p:cTn id="176" presetID="22" presetClass="entr" presetSubtype="8" fill="hold" nodeType="clickEffect">
                                  <p:stCondLst>
                                    <p:cond delay="0"/>
                                  </p:stCondLst>
                                  <p:childTnLst>
                                    <p:set>
                                      <p:cBhvr>
                                        <p:cTn id="177" dur="1" fill="hold">
                                          <p:stCondLst>
                                            <p:cond delay="0"/>
                                          </p:stCondLst>
                                        </p:cTn>
                                        <p:tgtEl>
                                          <p:spTgt spid="52"/>
                                        </p:tgtEl>
                                        <p:attrNameLst>
                                          <p:attrName>style.visibility</p:attrName>
                                        </p:attrNameLst>
                                      </p:cBhvr>
                                      <p:to>
                                        <p:strVal val="visible"/>
                                      </p:to>
                                    </p:set>
                                    <p:animEffect transition="in" filter="wipe(left)">
                                      <p:cBhvr>
                                        <p:cTn id="178" dur="500"/>
                                        <p:tgtEl>
                                          <p:spTgt spid="52"/>
                                        </p:tgtEl>
                                      </p:cBhvr>
                                    </p:animEffect>
                                  </p:childTnLst>
                                </p:cTn>
                              </p:par>
                            </p:childTnLst>
                          </p:cTn>
                        </p:par>
                      </p:childTnLst>
                    </p:cTn>
                  </p:par>
                  <p:par>
                    <p:cTn id="179" fill="hold">
                      <p:stCondLst>
                        <p:cond delay="indefinite"/>
                      </p:stCondLst>
                      <p:childTnLst>
                        <p:par>
                          <p:cTn id="180" fill="hold">
                            <p:stCondLst>
                              <p:cond delay="0"/>
                            </p:stCondLst>
                            <p:childTnLst>
                              <p:par>
                                <p:cTn id="181" presetID="10" presetClass="exit" presetSubtype="0" fill="hold" nodeType="clickEffect">
                                  <p:stCondLst>
                                    <p:cond delay="0"/>
                                  </p:stCondLst>
                                  <p:childTnLst>
                                    <p:animEffect transition="out" filter="fade">
                                      <p:cBhvr>
                                        <p:cTn id="182" dur="500"/>
                                        <p:tgtEl>
                                          <p:spTgt spid="58"/>
                                        </p:tgtEl>
                                      </p:cBhvr>
                                    </p:animEffect>
                                    <p:set>
                                      <p:cBhvr>
                                        <p:cTn id="183" dur="1" fill="hold">
                                          <p:stCondLst>
                                            <p:cond delay="499"/>
                                          </p:stCondLst>
                                        </p:cTn>
                                        <p:tgtEl>
                                          <p:spTgt spid="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21531F1-6F65-6994-87AE-99CD181079FE}"/>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3" name="Text Box 9">
            <a:extLst>
              <a:ext uri="{FF2B5EF4-FFF2-40B4-BE49-F238E27FC236}">
                <a16:creationId xmlns:a16="http://schemas.microsoft.com/office/drawing/2014/main" id="{7D4FBD2B-EDD8-195A-E2B6-A882E714AC45}"/>
              </a:ext>
            </a:extLst>
          </p:cNvPr>
          <p:cNvSpPr txBox="1">
            <a:spLocks noChangeArrowheads="1"/>
          </p:cNvSpPr>
          <p:nvPr/>
        </p:nvSpPr>
        <p:spPr bwMode="auto">
          <a:xfrm>
            <a:off x="258802" y="2634807"/>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5" name="Rectangle 4">
            <a:extLst>
              <a:ext uri="{FF2B5EF4-FFF2-40B4-BE49-F238E27FC236}">
                <a16:creationId xmlns:a16="http://schemas.microsoft.com/office/drawing/2014/main" id="{97CC6674-1B98-8430-CE78-9C8A24F6F796}"/>
              </a:ext>
            </a:extLst>
          </p:cNvPr>
          <p:cNvSpPr>
            <a:spLocks noChangeArrowheads="1"/>
          </p:cNvSpPr>
          <p:nvPr/>
        </p:nvSpPr>
        <p:spPr bwMode="auto">
          <a:xfrm>
            <a:off x="2285727" y="250937"/>
            <a:ext cx="95385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dirty="0">
                <a:latin typeface="Times New Roman" panose="02020603050405020304" pitchFamily="18" charset="0"/>
                <a:cs typeface="Times New Roman" panose="02020603050405020304" pitchFamily="18" charset="0"/>
              </a:rPr>
              <a:t>Sketch the graph of the function and use it to determine the values from the domain for which the limit exists.</a:t>
            </a:r>
          </a:p>
        </p:txBody>
      </p:sp>
      <p:graphicFrame>
        <p:nvGraphicFramePr>
          <p:cNvPr id="6" name="Object 5">
            <a:extLst>
              <a:ext uri="{FF2B5EF4-FFF2-40B4-BE49-F238E27FC236}">
                <a16:creationId xmlns:a16="http://schemas.microsoft.com/office/drawing/2014/main" id="{80CD3811-E7F4-F520-1605-7E0CE8ABA9A9}"/>
              </a:ext>
            </a:extLst>
          </p:cNvPr>
          <p:cNvGraphicFramePr>
            <a:graphicFrameLocks noChangeAspect="1"/>
          </p:cNvGraphicFramePr>
          <p:nvPr>
            <p:extLst>
              <p:ext uri="{D42A27DB-BD31-4B8C-83A1-F6EECF244321}">
                <p14:modId xmlns:p14="http://schemas.microsoft.com/office/powerpoint/2010/main" val="3539976121"/>
              </p:ext>
            </p:extLst>
          </p:nvPr>
        </p:nvGraphicFramePr>
        <p:xfrm>
          <a:off x="410512" y="1194642"/>
          <a:ext cx="3325091" cy="1293091"/>
        </p:xfrm>
        <a:graphic>
          <a:graphicData uri="http://schemas.openxmlformats.org/presentationml/2006/ole">
            <mc:AlternateContent xmlns:mc="http://schemas.openxmlformats.org/markup-compatibility/2006">
              <mc:Choice xmlns:v="urn:schemas-microsoft-com:vml" Requires="v">
                <p:oleObj name="Equation" r:id="rId2" imgW="1828800" imgH="711200" progId="Equation.DSMT4">
                  <p:embed/>
                </p:oleObj>
              </mc:Choice>
              <mc:Fallback>
                <p:oleObj name="Equation" r:id="rId2" imgW="1828800" imgH="711200" progId="Equation.DSMT4">
                  <p:embed/>
                  <p:pic>
                    <p:nvPicPr>
                      <p:cNvPr id="20" name="Object 19">
                        <a:extLst>
                          <a:ext uri="{FF2B5EF4-FFF2-40B4-BE49-F238E27FC236}">
                            <a16:creationId xmlns:a16="http://schemas.microsoft.com/office/drawing/2014/main" id="{CB264738-913E-9FC5-F19F-5BA163D589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512" y="1194642"/>
                        <a:ext cx="3325091" cy="1293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6">
            <a:extLst>
              <a:ext uri="{FF2B5EF4-FFF2-40B4-BE49-F238E27FC236}">
                <a16:creationId xmlns:a16="http://schemas.microsoft.com/office/drawing/2014/main" id="{FCB0EFA0-FD24-DC07-9663-FEB58B6E075A}"/>
              </a:ext>
            </a:extLst>
          </p:cNvPr>
          <p:cNvPicPr>
            <a:picLocks noChangeAspect="1"/>
          </p:cNvPicPr>
          <p:nvPr/>
        </p:nvPicPr>
        <p:blipFill>
          <a:blip r:embed="rId4"/>
          <a:stretch>
            <a:fillRect/>
          </a:stretch>
        </p:blipFill>
        <p:spPr>
          <a:xfrm>
            <a:off x="1770018" y="224313"/>
            <a:ext cx="457920" cy="474471"/>
          </a:xfrm>
          <a:prstGeom prst="rect">
            <a:avLst/>
          </a:prstGeom>
        </p:spPr>
      </p:pic>
      <p:pic>
        <p:nvPicPr>
          <p:cNvPr id="9" name="Picture 8">
            <a:extLst>
              <a:ext uri="{FF2B5EF4-FFF2-40B4-BE49-F238E27FC236}">
                <a16:creationId xmlns:a16="http://schemas.microsoft.com/office/drawing/2014/main" id="{C38F4C45-9151-C592-040B-ACC57C119530}"/>
              </a:ext>
            </a:extLst>
          </p:cNvPr>
          <p:cNvPicPr>
            <a:picLocks noChangeAspect="1"/>
          </p:cNvPicPr>
          <p:nvPr/>
        </p:nvPicPr>
        <p:blipFill>
          <a:blip r:embed="rId5"/>
          <a:stretch>
            <a:fillRect/>
          </a:stretch>
        </p:blipFill>
        <p:spPr>
          <a:xfrm>
            <a:off x="266770" y="3219931"/>
            <a:ext cx="3105150" cy="2343150"/>
          </a:xfrm>
          <a:prstGeom prst="rect">
            <a:avLst/>
          </a:prstGeom>
        </p:spPr>
      </p:pic>
      <p:pic>
        <p:nvPicPr>
          <p:cNvPr id="10" name="Picture 9">
            <a:extLst>
              <a:ext uri="{FF2B5EF4-FFF2-40B4-BE49-F238E27FC236}">
                <a16:creationId xmlns:a16="http://schemas.microsoft.com/office/drawing/2014/main" id="{D2B08A0D-CA23-B770-8C8C-1AB04B19DB2B}"/>
              </a:ext>
            </a:extLst>
          </p:cNvPr>
          <p:cNvPicPr>
            <a:picLocks noChangeAspect="1"/>
          </p:cNvPicPr>
          <p:nvPr/>
        </p:nvPicPr>
        <p:blipFill>
          <a:blip r:embed="rId6"/>
          <a:stretch>
            <a:fillRect/>
          </a:stretch>
        </p:blipFill>
        <p:spPr>
          <a:xfrm>
            <a:off x="1185518" y="5723163"/>
            <a:ext cx="762066" cy="365792"/>
          </a:xfrm>
          <a:prstGeom prst="rect">
            <a:avLst/>
          </a:prstGeom>
        </p:spPr>
      </p:pic>
      <p:pic>
        <p:nvPicPr>
          <p:cNvPr id="12" name="Picture 11">
            <a:extLst>
              <a:ext uri="{FF2B5EF4-FFF2-40B4-BE49-F238E27FC236}">
                <a16:creationId xmlns:a16="http://schemas.microsoft.com/office/drawing/2014/main" id="{09FB212F-CD10-0246-212E-86ED972EF09C}"/>
              </a:ext>
            </a:extLst>
          </p:cNvPr>
          <p:cNvPicPr>
            <a:picLocks noChangeAspect="1"/>
          </p:cNvPicPr>
          <p:nvPr/>
        </p:nvPicPr>
        <p:blipFill>
          <a:blip r:embed="rId7"/>
          <a:stretch>
            <a:fillRect/>
          </a:stretch>
        </p:blipFill>
        <p:spPr>
          <a:xfrm>
            <a:off x="266770" y="3219931"/>
            <a:ext cx="3105150" cy="2343150"/>
          </a:xfrm>
          <a:prstGeom prst="rect">
            <a:avLst/>
          </a:prstGeom>
        </p:spPr>
      </p:pic>
      <p:pic>
        <p:nvPicPr>
          <p:cNvPr id="14" name="Picture 13">
            <a:extLst>
              <a:ext uri="{FF2B5EF4-FFF2-40B4-BE49-F238E27FC236}">
                <a16:creationId xmlns:a16="http://schemas.microsoft.com/office/drawing/2014/main" id="{5417FB02-5627-69AD-B8FC-0B57ECDD85AB}"/>
              </a:ext>
            </a:extLst>
          </p:cNvPr>
          <p:cNvPicPr>
            <a:picLocks noChangeAspect="1"/>
          </p:cNvPicPr>
          <p:nvPr/>
        </p:nvPicPr>
        <p:blipFill>
          <a:blip r:embed="rId8"/>
          <a:stretch>
            <a:fillRect/>
          </a:stretch>
        </p:blipFill>
        <p:spPr>
          <a:xfrm>
            <a:off x="2103771" y="5738440"/>
            <a:ext cx="396274" cy="365792"/>
          </a:xfrm>
          <a:prstGeom prst="rect">
            <a:avLst/>
          </a:prstGeom>
        </p:spPr>
      </p:pic>
      <p:pic>
        <p:nvPicPr>
          <p:cNvPr id="16" name="Picture 15">
            <a:extLst>
              <a:ext uri="{FF2B5EF4-FFF2-40B4-BE49-F238E27FC236}">
                <a16:creationId xmlns:a16="http://schemas.microsoft.com/office/drawing/2014/main" id="{A43C04F4-CC6E-48CA-4D1A-933097AB33EA}"/>
              </a:ext>
            </a:extLst>
          </p:cNvPr>
          <p:cNvPicPr>
            <a:picLocks noChangeAspect="1"/>
          </p:cNvPicPr>
          <p:nvPr/>
        </p:nvPicPr>
        <p:blipFill>
          <a:blip r:embed="rId9"/>
          <a:stretch>
            <a:fillRect/>
          </a:stretch>
        </p:blipFill>
        <p:spPr>
          <a:xfrm>
            <a:off x="266770" y="3219931"/>
            <a:ext cx="3105150" cy="2343150"/>
          </a:xfrm>
          <a:prstGeom prst="rect">
            <a:avLst/>
          </a:prstGeom>
        </p:spPr>
      </p:pic>
      <p:pic>
        <p:nvPicPr>
          <p:cNvPr id="17" name="Picture 16">
            <a:extLst>
              <a:ext uri="{FF2B5EF4-FFF2-40B4-BE49-F238E27FC236}">
                <a16:creationId xmlns:a16="http://schemas.microsoft.com/office/drawing/2014/main" id="{969F348D-5FC0-3625-82F5-881C13E74F68}"/>
              </a:ext>
            </a:extLst>
          </p:cNvPr>
          <p:cNvPicPr>
            <a:picLocks noChangeAspect="1"/>
          </p:cNvPicPr>
          <p:nvPr/>
        </p:nvPicPr>
        <p:blipFill>
          <a:blip r:embed="rId6"/>
          <a:stretch>
            <a:fillRect/>
          </a:stretch>
        </p:blipFill>
        <p:spPr>
          <a:xfrm>
            <a:off x="2635549" y="5746313"/>
            <a:ext cx="762066" cy="365792"/>
          </a:xfrm>
          <a:prstGeom prst="rect">
            <a:avLst/>
          </a:prstGeom>
        </p:spPr>
      </p:pic>
      <p:pic>
        <p:nvPicPr>
          <p:cNvPr id="19" name="Picture 18">
            <a:extLst>
              <a:ext uri="{FF2B5EF4-FFF2-40B4-BE49-F238E27FC236}">
                <a16:creationId xmlns:a16="http://schemas.microsoft.com/office/drawing/2014/main" id="{EEBA5A0A-9847-F52F-7FB3-D8990A135062}"/>
              </a:ext>
            </a:extLst>
          </p:cNvPr>
          <p:cNvPicPr>
            <a:picLocks noChangeAspect="1"/>
          </p:cNvPicPr>
          <p:nvPr/>
        </p:nvPicPr>
        <p:blipFill>
          <a:blip r:embed="rId10"/>
          <a:stretch>
            <a:fillRect/>
          </a:stretch>
        </p:blipFill>
        <p:spPr>
          <a:xfrm>
            <a:off x="266770" y="3219931"/>
            <a:ext cx="3105150" cy="2343150"/>
          </a:xfrm>
          <a:prstGeom prst="rect">
            <a:avLst/>
          </a:prstGeom>
        </p:spPr>
      </p:pic>
      <p:pic>
        <p:nvPicPr>
          <p:cNvPr id="21" name="Picture 20">
            <a:extLst>
              <a:ext uri="{FF2B5EF4-FFF2-40B4-BE49-F238E27FC236}">
                <a16:creationId xmlns:a16="http://schemas.microsoft.com/office/drawing/2014/main" id="{4109E143-57A3-4FB8-CCD6-8AA7B3D7E7FF}"/>
              </a:ext>
            </a:extLst>
          </p:cNvPr>
          <p:cNvPicPr>
            <a:picLocks noChangeAspect="1"/>
          </p:cNvPicPr>
          <p:nvPr/>
        </p:nvPicPr>
        <p:blipFill>
          <a:blip r:embed="rId11"/>
          <a:stretch>
            <a:fillRect/>
          </a:stretch>
        </p:blipFill>
        <p:spPr>
          <a:xfrm>
            <a:off x="3546275" y="5761267"/>
            <a:ext cx="640135" cy="327688"/>
          </a:xfrm>
          <a:prstGeom prst="rect">
            <a:avLst/>
          </a:prstGeom>
        </p:spPr>
      </p:pic>
      <p:pic>
        <p:nvPicPr>
          <p:cNvPr id="25" name="Picture 24">
            <a:extLst>
              <a:ext uri="{FF2B5EF4-FFF2-40B4-BE49-F238E27FC236}">
                <a16:creationId xmlns:a16="http://schemas.microsoft.com/office/drawing/2014/main" id="{2F668464-6523-4DFB-3F71-2A646E3EE19F}"/>
              </a:ext>
            </a:extLst>
          </p:cNvPr>
          <p:cNvPicPr>
            <a:picLocks noChangeAspect="1"/>
          </p:cNvPicPr>
          <p:nvPr/>
        </p:nvPicPr>
        <p:blipFill>
          <a:blip r:embed="rId12"/>
          <a:stretch>
            <a:fillRect/>
          </a:stretch>
        </p:blipFill>
        <p:spPr>
          <a:xfrm>
            <a:off x="5197713" y="5760844"/>
            <a:ext cx="723963" cy="335309"/>
          </a:xfrm>
          <a:prstGeom prst="rect">
            <a:avLst/>
          </a:prstGeom>
        </p:spPr>
      </p:pic>
      <p:pic>
        <p:nvPicPr>
          <p:cNvPr id="26" name="Picture 25">
            <a:extLst>
              <a:ext uri="{FF2B5EF4-FFF2-40B4-BE49-F238E27FC236}">
                <a16:creationId xmlns:a16="http://schemas.microsoft.com/office/drawing/2014/main" id="{C3356A92-B915-68AF-E04F-2508882629A3}"/>
              </a:ext>
            </a:extLst>
          </p:cNvPr>
          <p:cNvPicPr>
            <a:picLocks noChangeAspect="1"/>
          </p:cNvPicPr>
          <p:nvPr/>
        </p:nvPicPr>
        <p:blipFill>
          <a:blip r:embed="rId13"/>
          <a:stretch>
            <a:fillRect/>
          </a:stretch>
        </p:blipFill>
        <p:spPr>
          <a:xfrm>
            <a:off x="9265132" y="919430"/>
            <a:ext cx="2578318" cy="5591387"/>
          </a:xfrm>
          <a:prstGeom prst="rect">
            <a:avLst/>
          </a:prstGeom>
        </p:spPr>
      </p:pic>
      <p:pic>
        <p:nvPicPr>
          <p:cNvPr id="27" name="Picture 26">
            <a:extLst>
              <a:ext uri="{FF2B5EF4-FFF2-40B4-BE49-F238E27FC236}">
                <a16:creationId xmlns:a16="http://schemas.microsoft.com/office/drawing/2014/main" id="{14900775-F49C-ED26-92E3-0AD9637F646A}"/>
              </a:ext>
            </a:extLst>
          </p:cNvPr>
          <p:cNvPicPr>
            <a:picLocks noChangeAspect="1"/>
          </p:cNvPicPr>
          <p:nvPr/>
        </p:nvPicPr>
        <p:blipFill>
          <a:blip r:embed="rId14"/>
          <a:stretch>
            <a:fillRect/>
          </a:stretch>
        </p:blipFill>
        <p:spPr>
          <a:xfrm>
            <a:off x="258802" y="5731862"/>
            <a:ext cx="754445" cy="358171"/>
          </a:xfrm>
          <a:prstGeom prst="rect">
            <a:avLst/>
          </a:prstGeom>
        </p:spPr>
      </p:pic>
      <p:pic>
        <p:nvPicPr>
          <p:cNvPr id="29" name="Picture 28">
            <a:extLst>
              <a:ext uri="{FF2B5EF4-FFF2-40B4-BE49-F238E27FC236}">
                <a16:creationId xmlns:a16="http://schemas.microsoft.com/office/drawing/2014/main" id="{E9751FE3-56B0-56EB-1736-FC00F4A4E5D1}"/>
              </a:ext>
            </a:extLst>
          </p:cNvPr>
          <p:cNvPicPr>
            <a:picLocks noChangeAspect="1"/>
          </p:cNvPicPr>
          <p:nvPr/>
        </p:nvPicPr>
        <p:blipFill>
          <a:blip r:embed="rId15"/>
          <a:stretch>
            <a:fillRect/>
          </a:stretch>
        </p:blipFill>
        <p:spPr>
          <a:xfrm>
            <a:off x="266770" y="3217809"/>
            <a:ext cx="3105150" cy="2343150"/>
          </a:xfrm>
          <a:prstGeom prst="rect">
            <a:avLst/>
          </a:prstGeom>
        </p:spPr>
      </p:pic>
      <p:pic>
        <p:nvPicPr>
          <p:cNvPr id="30" name="Picture 29">
            <a:extLst>
              <a:ext uri="{FF2B5EF4-FFF2-40B4-BE49-F238E27FC236}">
                <a16:creationId xmlns:a16="http://schemas.microsoft.com/office/drawing/2014/main" id="{939F3721-7C07-1F59-2EF3-76C2B5314FB7}"/>
              </a:ext>
            </a:extLst>
          </p:cNvPr>
          <p:cNvPicPr>
            <a:picLocks noChangeAspect="1"/>
          </p:cNvPicPr>
          <p:nvPr/>
        </p:nvPicPr>
        <p:blipFill>
          <a:blip r:embed="rId16"/>
          <a:stretch>
            <a:fillRect/>
          </a:stretch>
        </p:blipFill>
        <p:spPr>
          <a:xfrm>
            <a:off x="265108" y="3222266"/>
            <a:ext cx="3105150" cy="2343150"/>
          </a:xfrm>
          <a:prstGeom prst="rect">
            <a:avLst/>
          </a:prstGeom>
        </p:spPr>
      </p:pic>
      <p:pic>
        <p:nvPicPr>
          <p:cNvPr id="32" name="Picture 31">
            <a:extLst>
              <a:ext uri="{FF2B5EF4-FFF2-40B4-BE49-F238E27FC236}">
                <a16:creationId xmlns:a16="http://schemas.microsoft.com/office/drawing/2014/main" id="{2EE0EA94-80D6-F263-9510-3B362EF49062}"/>
              </a:ext>
            </a:extLst>
          </p:cNvPr>
          <p:cNvPicPr>
            <a:picLocks noChangeAspect="1"/>
          </p:cNvPicPr>
          <p:nvPr/>
        </p:nvPicPr>
        <p:blipFill>
          <a:blip r:embed="rId17"/>
          <a:stretch>
            <a:fillRect/>
          </a:stretch>
        </p:blipFill>
        <p:spPr>
          <a:xfrm>
            <a:off x="4306580" y="5750123"/>
            <a:ext cx="754445" cy="358171"/>
          </a:xfrm>
          <a:prstGeom prst="rect">
            <a:avLst/>
          </a:prstGeom>
        </p:spPr>
      </p:pic>
      <p:pic>
        <p:nvPicPr>
          <p:cNvPr id="34" name="Picture 33">
            <a:extLst>
              <a:ext uri="{FF2B5EF4-FFF2-40B4-BE49-F238E27FC236}">
                <a16:creationId xmlns:a16="http://schemas.microsoft.com/office/drawing/2014/main" id="{D4561045-ED77-CA4B-A0AD-D2B0EC71B6E9}"/>
              </a:ext>
            </a:extLst>
          </p:cNvPr>
          <p:cNvPicPr>
            <a:picLocks noChangeAspect="1"/>
          </p:cNvPicPr>
          <p:nvPr/>
        </p:nvPicPr>
        <p:blipFill>
          <a:blip r:embed="rId18"/>
          <a:stretch>
            <a:fillRect/>
          </a:stretch>
        </p:blipFill>
        <p:spPr>
          <a:xfrm>
            <a:off x="261032" y="3216575"/>
            <a:ext cx="3105150" cy="2343150"/>
          </a:xfrm>
          <a:prstGeom prst="rect">
            <a:avLst/>
          </a:prstGeom>
        </p:spPr>
      </p:pic>
      <p:pic>
        <p:nvPicPr>
          <p:cNvPr id="36" name="Picture 35">
            <a:extLst>
              <a:ext uri="{FF2B5EF4-FFF2-40B4-BE49-F238E27FC236}">
                <a16:creationId xmlns:a16="http://schemas.microsoft.com/office/drawing/2014/main" id="{49E328FA-8F3E-DE42-8795-1B0DCA5A9DF7}"/>
              </a:ext>
            </a:extLst>
          </p:cNvPr>
          <p:cNvPicPr>
            <a:picLocks noChangeAspect="1"/>
          </p:cNvPicPr>
          <p:nvPr/>
        </p:nvPicPr>
        <p:blipFill>
          <a:blip r:embed="rId19"/>
          <a:stretch>
            <a:fillRect/>
          </a:stretch>
        </p:blipFill>
        <p:spPr>
          <a:xfrm>
            <a:off x="6049592" y="5689821"/>
            <a:ext cx="411516" cy="510584"/>
          </a:xfrm>
          <a:prstGeom prst="rect">
            <a:avLst/>
          </a:prstGeom>
        </p:spPr>
      </p:pic>
      <p:pic>
        <p:nvPicPr>
          <p:cNvPr id="40" name="Picture 39">
            <a:extLst>
              <a:ext uri="{FF2B5EF4-FFF2-40B4-BE49-F238E27FC236}">
                <a16:creationId xmlns:a16="http://schemas.microsoft.com/office/drawing/2014/main" id="{91676796-C744-6B7E-ACC4-5918FE71DF68}"/>
              </a:ext>
            </a:extLst>
          </p:cNvPr>
          <p:cNvPicPr>
            <a:picLocks noChangeAspect="1"/>
          </p:cNvPicPr>
          <p:nvPr/>
        </p:nvPicPr>
        <p:blipFill>
          <a:blip r:embed="rId20"/>
          <a:stretch>
            <a:fillRect/>
          </a:stretch>
        </p:blipFill>
        <p:spPr>
          <a:xfrm>
            <a:off x="258802" y="3218913"/>
            <a:ext cx="3105150" cy="2343150"/>
          </a:xfrm>
          <a:prstGeom prst="rect">
            <a:avLst/>
          </a:prstGeom>
        </p:spPr>
      </p:pic>
      <p:pic>
        <p:nvPicPr>
          <p:cNvPr id="41" name="Picture 40">
            <a:extLst>
              <a:ext uri="{FF2B5EF4-FFF2-40B4-BE49-F238E27FC236}">
                <a16:creationId xmlns:a16="http://schemas.microsoft.com/office/drawing/2014/main" id="{8E486B63-2CB4-9C5B-7E17-53076EB38197}"/>
              </a:ext>
            </a:extLst>
          </p:cNvPr>
          <p:cNvPicPr>
            <a:picLocks noChangeAspect="1"/>
          </p:cNvPicPr>
          <p:nvPr/>
        </p:nvPicPr>
        <p:blipFill>
          <a:blip r:embed="rId6"/>
          <a:stretch>
            <a:fillRect/>
          </a:stretch>
        </p:blipFill>
        <p:spPr>
          <a:xfrm>
            <a:off x="6589024" y="5762217"/>
            <a:ext cx="762066" cy="365792"/>
          </a:xfrm>
          <a:prstGeom prst="rect">
            <a:avLst/>
          </a:prstGeom>
        </p:spPr>
      </p:pic>
      <p:pic>
        <p:nvPicPr>
          <p:cNvPr id="43" name="Picture 42">
            <a:extLst>
              <a:ext uri="{FF2B5EF4-FFF2-40B4-BE49-F238E27FC236}">
                <a16:creationId xmlns:a16="http://schemas.microsoft.com/office/drawing/2014/main" id="{89807F20-DDC0-40CD-F45E-942B8DE26FA2}"/>
              </a:ext>
            </a:extLst>
          </p:cNvPr>
          <p:cNvPicPr>
            <a:picLocks noChangeAspect="1"/>
          </p:cNvPicPr>
          <p:nvPr/>
        </p:nvPicPr>
        <p:blipFill>
          <a:blip r:embed="rId21"/>
          <a:stretch>
            <a:fillRect/>
          </a:stretch>
        </p:blipFill>
        <p:spPr>
          <a:xfrm>
            <a:off x="263675" y="3216207"/>
            <a:ext cx="3105150" cy="2343150"/>
          </a:xfrm>
          <a:prstGeom prst="rect">
            <a:avLst/>
          </a:prstGeom>
        </p:spPr>
      </p:pic>
      <p:pic>
        <p:nvPicPr>
          <p:cNvPr id="45" name="Picture 44">
            <a:extLst>
              <a:ext uri="{FF2B5EF4-FFF2-40B4-BE49-F238E27FC236}">
                <a16:creationId xmlns:a16="http://schemas.microsoft.com/office/drawing/2014/main" id="{96ADE5FA-C55B-B9C0-ABA0-94F934CC24C2}"/>
              </a:ext>
            </a:extLst>
          </p:cNvPr>
          <p:cNvPicPr>
            <a:picLocks noChangeAspect="1"/>
          </p:cNvPicPr>
          <p:nvPr/>
        </p:nvPicPr>
        <p:blipFill>
          <a:blip r:embed="rId22"/>
          <a:stretch>
            <a:fillRect/>
          </a:stretch>
        </p:blipFill>
        <p:spPr>
          <a:xfrm>
            <a:off x="261805" y="3223828"/>
            <a:ext cx="3105150" cy="2343150"/>
          </a:xfrm>
          <a:prstGeom prst="rect">
            <a:avLst/>
          </a:prstGeom>
        </p:spPr>
      </p:pic>
      <p:pic>
        <p:nvPicPr>
          <p:cNvPr id="47" name="Picture 46">
            <a:extLst>
              <a:ext uri="{FF2B5EF4-FFF2-40B4-BE49-F238E27FC236}">
                <a16:creationId xmlns:a16="http://schemas.microsoft.com/office/drawing/2014/main" id="{3D450406-C4C8-5641-0D2B-A327D6938CA9}"/>
              </a:ext>
            </a:extLst>
          </p:cNvPr>
          <p:cNvPicPr>
            <a:picLocks noChangeAspect="1"/>
          </p:cNvPicPr>
          <p:nvPr/>
        </p:nvPicPr>
        <p:blipFill>
          <a:blip r:embed="rId23"/>
          <a:stretch>
            <a:fillRect/>
          </a:stretch>
        </p:blipFill>
        <p:spPr>
          <a:xfrm>
            <a:off x="261805" y="3225628"/>
            <a:ext cx="3105150" cy="2343150"/>
          </a:xfrm>
          <a:prstGeom prst="rect">
            <a:avLst/>
          </a:prstGeom>
        </p:spPr>
      </p:pic>
      <p:pic>
        <p:nvPicPr>
          <p:cNvPr id="48" name="Picture 47">
            <a:extLst>
              <a:ext uri="{FF2B5EF4-FFF2-40B4-BE49-F238E27FC236}">
                <a16:creationId xmlns:a16="http://schemas.microsoft.com/office/drawing/2014/main" id="{57A68776-37E9-48D9-3B5F-040178F86E0A}"/>
              </a:ext>
            </a:extLst>
          </p:cNvPr>
          <p:cNvPicPr>
            <a:picLocks noChangeAspect="1"/>
          </p:cNvPicPr>
          <p:nvPr/>
        </p:nvPicPr>
        <p:blipFill>
          <a:blip r:embed="rId12"/>
          <a:stretch>
            <a:fillRect/>
          </a:stretch>
        </p:blipFill>
        <p:spPr>
          <a:xfrm>
            <a:off x="7506904" y="5775152"/>
            <a:ext cx="723963" cy="335309"/>
          </a:xfrm>
          <a:prstGeom prst="rect">
            <a:avLst/>
          </a:prstGeom>
        </p:spPr>
      </p:pic>
      <p:pic>
        <p:nvPicPr>
          <p:cNvPr id="50" name="Picture 49">
            <a:extLst>
              <a:ext uri="{FF2B5EF4-FFF2-40B4-BE49-F238E27FC236}">
                <a16:creationId xmlns:a16="http://schemas.microsoft.com/office/drawing/2014/main" id="{4F3B233D-571E-5C02-C052-DAE48A94D979}"/>
              </a:ext>
            </a:extLst>
          </p:cNvPr>
          <p:cNvPicPr>
            <a:picLocks noChangeAspect="1"/>
          </p:cNvPicPr>
          <p:nvPr/>
        </p:nvPicPr>
        <p:blipFill>
          <a:blip r:embed="rId24"/>
          <a:stretch>
            <a:fillRect/>
          </a:stretch>
        </p:blipFill>
        <p:spPr>
          <a:xfrm>
            <a:off x="8389336" y="5683587"/>
            <a:ext cx="396274" cy="510584"/>
          </a:xfrm>
          <a:prstGeom prst="rect">
            <a:avLst/>
          </a:prstGeom>
        </p:spPr>
      </p:pic>
      <p:pic>
        <p:nvPicPr>
          <p:cNvPr id="52" name="Picture 51">
            <a:extLst>
              <a:ext uri="{FF2B5EF4-FFF2-40B4-BE49-F238E27FC236}">
                <a16:creationId xmlns:a16="http://schemas.microsoft.com/office/drawing/2014/main" id="{AA8F08C1-8298-724B-77D3-C2DA97BA7F1A}"/>
              </a:ext>
            </a:extLst>
          </p:cNvPr>
          <p:cNvPicPr>
            <a:picLocks noChangeAspect="1"/>
          </p:cNvPicPr>
          <p:nvPr/>
        </p:nvPicPr>
        <p:blipFill>
          <a:blip r:embed="rId25"/>
          <a:stretch>
            <a:fillRect/>
          </a:stretch>
        </p:blipFill>
        <p:spPr>
          <a:xfrm>
            <a:off x="261805" y="3225871"/>
            <a:ext cx="3105150" cy="2343150"/>
          </a:xfrm>
          <a:prstGeom prst="rect">
            <a:avLst/>
          </a:prstGeom>
        </p:spPr>
      </p:pic>
      <p:pic>
        <p:nvPicPr>
          <p:cNvPr id="53" name="Picture 52">
            <a:extLst>
              <a:ext uri="{FF2B5EF4-FFF2-40B4-BE49-F238E27FC236}">
                <a16:creationId xmlns:a16="http://schemas.microsoft.com/office/drawing/2014/main" id="{941A36F3-C705-3C56-DC61-46E4F480602A}"/>
              </a:ext>
            </a:extLst>
          </p:cNvPr>
          <p:cNvPicPr>
            <a:picLocks noChangeAspect="1"/>
          </p:cNvPicPr>
          <p:nvPr/>
        </p:nvPicPr>
        <p:blipFill>
          <a:blip r:embed="rId6"/>
          <a:stretch>
            <a:fillRect/>
          </a:stretch>
        </p:blipFill>
        <p:spPr>
          <a:xfrm>
            <a:off x="270981" y="6238640"/>
            <a:ext cx="762066" cy="365792"/>
          </a:xfrm>
          <a:prstGeom prst="rect">
            <a:avLst/>
          </a:prstGeom>
        </p:spPr>
      </p:pic>
      <p:pic>
        <p:nvPicPr>
          <p:cNvPr id="55" name="Picture 54">
            <a:extLst>
              <a:ext uri="{FF2B5EF4-FFF2-40B4-BE49-F238E27FC236}">
                <a16:creationId xmlns:a16="http://schemas.microsoft.com/office/drawing/2014/main" id="{0E8E6CF2-A46D-A332-854C-554CC8C7A42E}"/>
              </a:ext>
            </a:extLst>
          </p:cNvPr>
          <p:cNvPicPr>
            <a:picLocks noChangeAspect="1"/>
          </p:cNvPicPr>
          <p:nvPr/>
        </p:nvPicPr>
        <p:blipFill>
          <a:blip r:embed="rId26"/>
          <a:stretch>
            <a:fillRect/>
          </a:stretch>
        </p:blipFill>
        <p:spPr>
          <a:xfrm>
            <a:off x="260415" y="3222785"/>
            <a:ext cx="3105150" cy="2343150"/>
          </a:xfrm>
          <a:prstGeom prst="rect">
            <a:avLst/>
          </a:prstGeom>
        </p:spPr>
      </p:pic>
      <p:pic>
        <p:nvPicPr>
          <p:cNvPr id="57" name="Picture 56">
            <a:extLst>
              <a:ext uri="{FF2B5EF4-FFF2-40B4-BE49-F238E27FC236}">
                <a16:creationId xmlns:a16="http://schemas.microsoft.com/office/drawing/2014/main" id="{AF9F3EC1-40EC-84FA-EE50-68B5EF60C8DD}"/>
              </a:ext>
            </a:extLst>
          </p:cNvPr>
          <p:cNvPicPr>
            <a:picLocks noChangeAspect="1"/>
          </p:cNvPicPr>
          <p:nvPr/>
        </p:nvPicPr>
        <p:blipFill>
          <a:blip r:embed="rId27"/>
          <a:stretch>
            <a:fillRect/>
          </a:stretch>
        </p:blipFill>
        <p:spPr>
          <a:xfrm>
            <a:off x="260155" y="3221490"/>
            <a:ext cx="3105150" cy="2343150"/>
          </a:xfrm>
          <a:prstGeom prst="rect">
            <a:avLst/>
          </a:prstGeom>
        </p:spPr>
      </p:pic>
      <p:pic>
        <p:nvPicPr>
          <p:cNvPr id="58" name="Picture 57">
            <a:extLst>
              <a:ext uri="{FF2B5EF4-FFF2-40B4-BE49-F238E27FC236}">
                <a16:creationId xmlns:a16="http://schemas.microsoft.com/office/drawing/2014/main" id="{02B7262C-720D-C9A4-D5D2-90806EC71D91}"/>
              </a:ext>
            </a:extLst>
          </p:cNvPr>
          <p:cNvPicPr>
            <a:picLocks noChangeAspect="1"/>
          </p:cNvPicPr>
          <p:nvPr/>
        </p:nvPicPr>
        <p:blipFill>
          <a:blip r:embed="rId6"/>
          <a:stretch>
            <a:fillRect/>
          </a:stretch>
        </p:blipFill>
        <p:spPr>
          <a:xfrm>
            <a:off x="1185518" y="6238640"/>
            <a:ext cx="762066" cy="365792"/>
          </a:xfrm>
          <a:prstGeom prst="rect">
            <a:avLst/>
          </a:prstGeom>
        </p:spPr>
      </p:pic>
      <p:pic>
        <p:nvPicPr>
          <p:cNvPr id="60" name="Picture 59">
            <a:extLst>
              <a:ext uri="{FF2B5EF4-FFF2-40B4-BE49-F238E27FC236}">
                <a16:creationId xmlns:a16="http://schemas.microsoft.com/office/drawing/2014/main" id="{99949373-7E03-C534-5B3C-25631394E8CD}"/>
              </a:ext>
            </a:extLst>
          </p:cNvPr>
          <p:cNvPicPr>
            <a:picLocks noChangeAspect="1"/>
          </p:cNvPicPr>
          <p:nvPr/>
        </p:nvPicPr>
        <p:blipFill>
          <a:blip r:embed="rId28"/>
          <a:stretch>
            <a:fillRect/>
          </a:stretch>
        </p:blipFill>
        <p:spPr>
          <a:xfrm>
            <a:off x="264095" y="3223828"/>
            <a:ext cx="3105150" cy="2343150"/>
          </a:xfrm>
          <a:prstGeom prst="rect">
            <a:avLst/>
          </a:prstGeom>
        </p:spPr>
      </p:pic>
      <p:sp>
        <p:nvSpPr>
          <p:cNvPr id="61" name="Oval 13">
            <a:extLst>
              <a:ext uri="{FF2B5EF4-FFF2-40B4-BE49-F238E27FC236}">
                <a16:creationId xmlns:a16="http://schemas.microsoft.com/office/drawing/2014/main" id="{8842F2E0-38B2-29D5-CC0D-2C27A77F3937}"/>
              </a:ext>
            </a:extLst>
          </p:cNvPr>
          <p:cNvSpPr>
            <a:spLocks noChangeArrowheads="1"/>
          </p:cNvSpPr>
          <p:nvPr/>
        </p:nvSpPr>
        <p:spPr bwMode="auto">
          <a:xfrm>
            <a:off x="1781245" y="4338987"/>
            <a:ext cx="76200" cy="76200"/>
          </a:xfrm>
          <a:prstGeom prst="ellipse">
            <a:avLst/>
          </a:prstGeom>
          <a:solidFill>
            <a:srgbClr val="FF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2" name="Oval 13">
            <a:extLst>
              <a:ext uri="{FF2B5EF4-FFF2-40B4-BE49-F238E27FC236}">
                <a16:creationId xmlns:a16="http://schemas.microsoft.com/office/drawing/2014/main" id="{403E34CE-E0C8-DA48-06B4-E1E635985F33}"/>
              </a:ext>
            </a:extLst>
          </p:cNvPr>
          <p:cNvSpPr>
            <a:spLocks noChangeArrowheads="1"/>
          </p:cNvSpPr>
          <p:nvPr/>
        </p:nvSpPr>
        <p:spPr bwMode="auto">
          <a:xfrm>
            <a:off x="2227938" y="4637044"/>
            <a:ext cx="76200" cy="76200"/>
          </a:xfrm>
          <a:prstGeom prst="ellipse">
            <a:avLst/>
          </a:prstGeom>
          <a:solidFill>
            <a:srgbClr val="FF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3" name="Oval 12">
            <a:extLst>
              <a:ext uri="{FF2B5EF4-FFF2-40B4-BE49-F238E27FC236}">
                <a16:creationId xmlns:a16="http://schemas.microsoft.com/office/drawing/2014/main" id="{E96E3001-E438-8259-7D06-82690C95FEAB}"/>
              </a:ext>
            </a:extLst>
          </p:cNvPr>
          <p:cNvSpPr>
            <a:spLocks noChangeArrowheads="1"/>
          </p:cNvSpPr>
          <p:nvPr/>
        </p:nvSpPr>
        <p:spPr bwMode="auto">
          <a:xfrm>
            <a:off x="2246304" y="4487787"/>
            <a:ext cx="76200" cy="76200"/>
          </a:xfrm>
          <a:prstGeom prst="ellipse">
            <a:avLst/>
          </a:prstGeom>
          <a:solidFill>
            <a:schemeClr val="bg1"/>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cxnSp>
        <p:nvCxnSpPr>
          <p:cNvPr id="64" name="Straight Connector 63">
            <a:extLst>
              <a:ext uri="{FF2B5EF4-FFF2-40B4-BE49-F238E27FC236}">
                <a16:creationId xmlns:a16="http://schemas.microsoft.com/office/drawing/2014/main" id="{5C94165F-5FC2-A704-87B1-7332581008ED}"/>
              </a:ext>
            </a:extLst>
          </p:cNvPr>
          <p:cNvCxnSpPr>
            <a:cxnSpLocks/>
          </p:cNvCxnSpPr>
          <p:nvPr/>
        </p:nvCxnSpPr>
        <p:spPr>
          <a:xfrm>
            <a:off x="3885436" y="1070492"/>
            <a:ext cx="0" cy="4534911"/>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68" name="Text Box 25">
            <a:extLst>
              <a:ext uri="{FF2B5EF4-FFF2-40B4-BE49-F238E27FC236}">
                <a16:creationId xmlns:a16="http://schemas.microsoft.com/office/drawing/2014/main" id="{C93C466C-72DB-8BE9-637E-377D5C84410E}"/>
              </a:ext>
            </a:extLst>
          </p:cNvPr>
          <p:cNvSpPr txBox="1">
            <a:spLocks noChangeArrowheads="1"/>
          </p:cNvSpPr>
          <p:nvPr/>
        </p:nvSpPr>
        <p:spPr bwMode="auto">
          <a:xfrm>
            <a:off x="4121847" y="1243753"/>
            <a:ext cx="11047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latin typeface="Times New Roman" panose="02020603050405020304" pitchFamily="18" charset="0"/>
              </a:rPr>
              <a:t>At </a:t>
            </a:r>
            <a:r>
              <a:rPr lang="en-US" altLang="en-US" sz="2000" i="1" dirty="0">
                <a:latin typeface="Times New Roman" panose="02020603050405020304" pitchFamily="18" charset="0"/>
              </a:rPr>
              <a:t>a</a:t>
            </a:r>
            <a:r>
              <a:rPr lang="en-US" altLang="en-US" sz="2000" dirty="0">
                <a:latin typeface="Times New Roman" panose="02020603050405020304" pitchFamily="18" charset="0"/>
              </a:rPr>
              <a:t> = 0:</a:t>
            </a:r>
          </a:p>
        </p:txBody>
      </p:sp>
      <p:graphicFrame>
        <p:nvGraphicFramePr>
          <p:cNvPr id="69" name="Object 68">
            <a:extLst>
              <a:ext uri="{FF2B5EF4-FFF2-40B4-BE49-F238E27FC236}">
                <a16:creationId xmlns:a16="http://schemas.microsoft.com/office/drawing/2014/main" id="{637B1791-84A0-2E9E-2B56-13F24183196E}"/>
              </a:ext>
            </a:extLst>
          </p:cNvPr>
          <p:cNvGraphicFramePr>
            <a:graphicFrameLocks noChangeAspect="1"/>
          </p:cNvGraphicFramePr>
          <p:nvPr>
            <p:extLst>
              <p:ext uri="{D42A27DB-BD31-4B8C-83A1-F6EECF244321}">
                <p14:modId xmlns:p14="http://schemas.microsoft.com/office/powerpoint/2010/main" val="333712080"/>
              </p:ext>
            </p:extLst>
          </p:nvPr>
        </p:nvGraphicFramePr>
        <p:xfrm>
          <a:off x="5129456" y="1253957"/>
          <a:ext cx="1714500" cy="498475"/>
        </p:xfrm>
        <a:graphic>
          <a:graphicData uri="http://schemas.openxmlformats.org/presentationml/2006/ole">
            <mc:AlternateContent xmlns:mc="http://schemas.openxmlformats.org/markup-compatibility/2006">
              <mc:Choice xmlns:v="urn:schemas-microsoft-com:vml" Requires="v">
                <p:oleObj name="Equation" r:id="rId29" imgW="1002960" imgH="291960" progId="Equation.DSMT4">
                  <p:embed/>
                </p:oleObj>
              </mc:Choice>
              <mc:Fallback>
                <p:oleObj name="Equation" r:id="rId29" imgW="1002960" imgH="291960" progId="Equation.DSMT4">
                  <p:embed/>
                  <p:pic>
                    <p:nvPicPr>
                      <p:cNvPr id="29" name="Object 28">
                        <a:extLst>
                          <a:ext uri="{FF2B5EF4-FFF2-40B4-BE49-F238E27FC236}">
                            <a16:creationId xmlns:a16="http://schemas.microsoft.com/office/drawing/2014/main" id="{4B9FBC60-2FB5-BAD1-69BD-2D28F9C61EE1}"/>
                          </a:ext>
                        </a:extLst>
                      </p:cNvPr>
                      <p:cNvPicPr>
                        <a:picLocks noChangeAspect="1" noChangeArrowheads="1"/>
                      </p:cNvPicPr>
                      <p:nvPr/>
                    </p:nvPicPr>
                    <p:blipFill>
                      <a:blip r:embed="rId30"/>
                      <a:srcRect/>
                      <a:stretch>
                        <a:fillRect/>
                      </a:stretch>
                    </p:blipFill>
                    <p:spPr bwMode="auto">
                      <a:xfrm>
                        <a:off x="5129456" y="1253957"/>
                        <a:ext cx="17145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0" name="Object 69">
            <a:extLst>
              <a:ext uri="{FF2B5EF4-FFF2-40B4-BE49-F238E27FC236}">
                <a16:creationId xmlns:a16="http://schemas.microsoft.com/office/drawing/2014/main" id="{981E8E0F-2D24-BA99-EB41-E913D5D3930F}"/>
              </a:ext>
            </a:extLst>
          </p:cNvPr>
          <p:cNvGraphicFramePr>
            <a:graphicFrameLocks noChangeAspect="1"/>
          </p:cNvGraphicFramePr>
          <p:nvPr>
            <p:extLst>
              <p:ext uri="{D42A27DB-BD31-4B8C-83A1-F6EECF244321}">
                <p14:modId xmlns:p14="http://schemas.microsoft.com/office/powerpoint/2010/main" val="408902082"/>
              </p:ext>
            </p:extLst>
          </p:nvPr>
        </p:nvGraphicFramePr>
        <p:xfrm>
          <a:off x="5127748" y="1801433"/>
          <a:ext cx="1235075" cy="476250"/>
        </p:xfrm>
        <a:graphic>
          <a:graphicData uri="http://schemas.openxmlformats.org/presentationml/2006/ole">
            <mc:AlternateContent xmlns:mc="http://schemas.openxmlformats.org/markup-compatibility/2006">
              <mc:Choice xmlns:v="urn:schemas-microsoft-com:vml" Requires="v">
                <p:oleObj name="Equation" r:id="rId31" imgW="723600" imgH="279360" progId="Equation.DSMT4">
                  <p:embed/>
                </p:oleObj>
              </mc:Choice>
              <mc:Fallback>
                <p:oleObj name="Equation" r:id="rId31" imgW="723600" imgH="279360" progId="Equation.DSMT4">
                  <p:embed/>
                  <p:pic>
                    <p:nvPicPr>
                      <p:cNvPr id="30" name="Object 29">
                        <a:extLst>
                          <a:ext uri="{FF2B5EF4-FFF2-40B4-BE49-F238E27FC236}">
                            <a16:creationId xmlns:a16="http://schemas.microsoft.com/office/drawing/2014/main" id="{7CEC0EF5-AF16-2CC1-C228-D8F77507E1C1}"/>
                          </a:ext>
                        </a:extLst>
                      </p:cNvPr>
                      <p:cNvPicPr>
                        <a:picLocks noChangeAspect="1" noChangeArrowheads="1"/>
                      </p:cNvPicPr>
                      <p:nvPr/>
                    </p:nvPicPr>
                    <p:blipFill>
                      <a:blip r:embed="rId32"/>
                      <a:srcRect/>
                      <a:stretch>
                        <a:fillRect/>
                      </a:stretch>
                    </p:blipFill>
                    <p:spPr bwMode="auto">
                      <a:xfrm>
                        <a:off x="5127748" y="1801433"/>
                        <a:ext cx="123507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 name="Object 43">
            <a:extLst>
              <a:ext uri="{FF2B5EF4-FFF2-40B4-BE49-F238E27FC236}">
                <a16:creationId xmlns:a16="http://schemas.microsoft.com/office/drawing/2014/main" id="{36F49373-F69B-EB13-9836-662887BA8092}"/>
              </a:ext>
            </a:extLst>
          </p:cNvPr>
          <p:cNvGraphicFramePr>
            <a:graphicFrameLocks noChangeAspect="1"/>
          </p:cNvGraphicFramePr>
          <p:nvPr>
            <p:extLst>
              <p:ext uri="{D42A27DB-BD31-4B8C-83A1-F6EECF244321}">
                <p14:modId xmlns:p14="http://schemas.microsoft.com/office/powerpoint/2010/main" val="270077870"/>
              </p:ext>
            </p:extLst>
          </p:nvPr>
        </p:nvGraphicFramePr>
        <p:xfrm>
          <a:off x="6818965" y="1315069"/>
          <a:ext cx="152400" cy="279400"/>
        </p:xfrm>
        <a:graphic>
          <a:graphicData uri="http://schemas.openxmlformats.org/presentationml/2006/ole">
            <mc:AlternateContent xmlns:mc="http://schemas.openxmlformats.org/markup-compatibility/2006">
              <mc:Choice xmlns:v="urn:schemas-microsoft-com:vml" Requires="v">
                <p:oleObj name="Equation" r:id="rId33" imgW="88560" imgH="164880" progId="Equation.DSMT4">
                  <p:embed/>
                </p:oleObj>
              </mc:Choice>
              <mc:Fallback>
                <p:oleObj name="Equation" r:id="rId33" imgW="88560" imgH="164880" progId="Equation.DSMT4">
                  <p:embed/>
                  <p:pic>
                    <p:nvPicPr>
                      <p:cNvPr id="45" name="Object 43">
                        <a:extLst>
                          <a:ext uri="{FF2B5EF4-FFF2-40B4-BE49-F238E27FC236}">
                            <a16:creationId xmlns:a16="http://schemas.microsoft.com/office/drawing/2014/main" id="{A0B9FB88-BDD6-DA20-41DE-54DD66826380}"/>
                          </a:ext>
                        </a:extLst>
                      </p:cNvPr>
                      <p:cNvPicPr>
                        <a:picLocks noChangeAspect="1" noChangeArrowheads="1"/>
                      </p:cNvPicPr>
                      <p:nvPr/>
                    </p:nvPicPr>
                    <p:blipFill>
                      <a:blip r:embed="rId34"/>
                      <a:srcRect/>
                      <a:stretch>
                        <a:fillRect/>
                      </a:stretch>
                    </p:blipFill>
                    <p:spPr bwMode="auto">
                      <a:xfrm>
                        <a:off x="6818965" y="1315069"/>
                        <a:ext cx="152400"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 name="Object 44">
            <a:extLst>
              <a:ext uri="{FF2B5EF4-FFF2-40B4-BE49-F238E27FC236}">
                <a16:creationId xmlns:a16="http://schemas.microsoft.com/office/drawing/2014/main" id="{EDED2E1D-BBD5-C081-2DEA-7968F134BDDC}"/>
              </a:ext>
            </a:extLst>
          </p:cNvPr>
          <p:cNvGraphicFramePr>
            <a:graphicFrameLocks noChangeAspect="1"/>
          </p:cNvGraphicFramePr>
          <p:nvPr>
            <p:extLst>
              <p:ext uri="{D42A27DB-BD31-4B8C-83A1-F6EECF244321}">
                <p14:modId xmlns:p14="http://schemas.microsoft.com/office/powerpoint/2010/main" val="197311672"/>
              </p:ext>
            </p:extLst>
          </p:nvPr>
        </p:nvGraphicFramePr>
        <p:xfrm>
          <a:off x="6314511" y="1838222"/>
          <a:ext cx="150813" cy="280988"/>
        </p:xfrm>
        <a:graphic>
          <a:graphicData uri="http://schemas.openxmlformats.org/presentationml/2006/ole">
            <mc:AlternateContent xmlns:mc="http://schemas.openxmlformats.org/markup-compatibility/2006">
              <mc:Choice xmlns:v="urn:schemas-microsoft-com:vml" Requires="v">
                <p:oleObj name="Equation" r:id="rId35" imgW="88560" imgH="164880" progId="Equation.DSMT4">
                  <p:embed/>
                </p:oleObj>
              </mc:Choice>
              <mc:Fallback>
                <p:oleObj name="Equation" r:id="rId35" imgW="88560" imgH="164880" progId="Equation.DSMT4">
                  <p:embed/>
                  <p:pic>
                    <p:nvPicPr>
                      <p:cNvPr id="46" name="Object 44">
                        <a:extLst>
                          <a:ext uri="{FF2B5EF4-FFF2-40B4-BE49-F238E27FC236}">
                            <a16:creationId xmlns:a16="http://schemas.microsoft.com/office/drawing/2014/main" id="{6D9DDD28-74EA-F33C-B8D9-943503CA37CE}"/>
                          </a:ext>
                        </a:extLst>
                      </p:cNvPr>
                      <p:cNvPicPr>
                        <a:picLocks noChangeAspect="1" noChangeArrowheads="1"/>
                      </p:cNvPicPr>
                      <p:nvPr/>
                    </p:nvPicPr>
                    <p:blipFill>
                      <a:blip r:embed="rId36"/>
                      <a:srcRect/>
                      <a:stretch>
                        <a:fillRect/>
                      </a:stretch>
                    </p:blipFill>
                    <p:spPr bwMode="auto">
                      <a:xfrm>
                        <a:off x="6314511" y="1838222"/>
                        <a:ext cx="150813" cy="28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8" name="Text Box 2">
                <a:extLst>
                  <a:ext uri="{FF2B5EF4-FFF2-40B4-BE49-F238E27FC236}">
                    <a16:creationId xmlns:a16="http://schemas.microsoft.com/office/drawing/2014/main" id="{F818C97E-3648-77DA-39DF-3FBAEDAC5C6D}"/>
                  </a:ext>
                </a:extLst>
              </p:cNvPr>
              <p:cNvSpPr txBox="1">
                <a:spLocks noChangeArrowheads="1"/>
              </p:cNvSpPr>
              <p:nvPr/>
            </p:nvSpPr>
            <p:spPr bwMode="auto">
              <a:xfrm>
                <a:off x="4049358" y="900247"/>
                <a:ext cx="3707490"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latin typeface="Times New Roman" panose="02020603050405020304" pitchFamily="18" charset="0"/>
                  </a:rPr>
                  <a:t>We need to check </a:t>
                </a:r>
                <a:r>
                  <a:rPr lang="en-US" altLang="en-US" sz="2000" i="1" dirty="0">
                    <a:latin typeface="Times New Roman" panose="02020603050405020304" pitchFamily="18" charset="0"/>
                  </a:rPr>
                  <a:t>a</a:t>
                </a:r>
                <a:r>
                  <a:rPr lang="en-US" altLang="en-US" sz="2000" dirty="0">
                    <a:latin typeface="Times New Roman" panose="02020603050405020304" pitchFamily="18" charset="0"/>
                  </a:rPr>
                  <a:t> = 0 and </a:t>
                </a:r>
                <a:r>
                  <a:rPr lang="en-US" altLang="en-US" sz="2000" i="1" dirty="0">
                    <a:latin typeface="Times New Roman" panose="02020603050405020304" pitchFamily="18" charset="0"/>
                  </a:rPr>
                  <a:t>a</a:t>
                </a:r>
                <a:r>
                  <a:rPr lang="en-US" altLang="en-US" sz="2000" dirty="0">
                    <a:latin typeface="Times New Roman" panose="02020603050405020304" pitchFamily="18" charset="0"/>
                  </a:rPr>
                  <a:t> = </a:t>
                </a:r>
                <a14:m>
                  <m:oMath xmlns:m="http://schemas.openxmlformats.org/officeDocument/2006/math">
                    <m:r>
                      <a:rPr lang="en-US" altLang="en-US" sz="2000" i="1" smtClean="0">
                        <a:latin typeface="Cambria Math" panose="02040503050406030204" pitchFamily="18" charset="0"/>
                        <a:ea typeface="Cambria Math" panose="02040503050406030204" pitchFamily="18" charset="0"/>
                      </a:rPr>
                      <m:t>𝜋</m:t>
                    </m:r>
                  </m:oMath>
                </a14:m>
                <a:r>
                  <a:rPr lang="en-US" altLang="en-US" sz="2000" dirty="0">
                    <a:latin typeface="Times New Roman" panose="02020603050405020304" pitchFamily="18" charset="0"/>
                  </a:rPr>
                  <a:t>.</a:t>
                </a:r>
              </a:p>
            </p:txBody>
          </p:sp>
        </mc:Choice>
        <mc:Fallback xmlns="">
          <p:sp>
            <p:nvSpPr>
              <p:cNvPr id="8" name="Text Box 2">
                <a:extLst>
                  <a:ext uri="{FF2B5EF4-FFF2-40B4-BE49-F238E27FC236}">
                    <a16:creationId xmlns:a16="http://schemas.microsoft.com/office/drawing/2014/main" id="{F818C97E-3648-77DA-39DF-3FBAEDAC5C6D}"/>
                  </a:ext>
                </a:extLst>
              </p:cNvPr>
              <p:cNvSpPr txBox="1">
                <a:spLocks noRot="1" noChangeAspect="1" noMove="1" noResize="1" noEditPoints="1" noAdjustHandles="1" noChangeArrowheads="1" noChangeShapeType="1" noTextEdit="1"/>
              </p:cNvSpPr>
              <p:nvPr/>
            </p:nvSpPr>
            <p:spPr bwMode="auto">
              <a:xfrm>
                <a:off x="4049358" y="900247"/>
                <a:ext cx="3707490" cy="400110"/>
              </a:xfrm>
              <a:prstGeom prst="rect">
                <a:avLst/>
              </a:prstGeom>
              <a:blipFill>
                <a:blip r:embed="rId37"/>
                <a:stretch>
                  <a:fillRect l="-1645" t="-9231" r="-987" b="-276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 Box 25">
                <a:extLst>
                  <a:ext uri="{FF2B5EF4-FFF2-40B4-BE49-F238E27FC236}">
                    <a16:creationId xmlns:a16="http://schemas.microsoft.com/office/drawing/2014/main" id="{01694A4B-BBA7-B5F0-FEC4-A65677EB7029}"/>
                  </a:ext>
                </a:extLst>
              </p:cNvPr>
              <p:cNvSpPr txBox="1">
                <a:spLocks noChangeArrowheads="1"/>
              </p:cNvSpPr>
              <p:nvPr/>
            </p:nvSpPr>
            <p:spPr bwMode="auto">
              <a:xfrm>
                <a:off x="4125375" y="3271575"/>
                <a:ext cx="113434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000" dirty="0">
                    <a:latin typeface="Times New Roman" panose="02020603050405020304" pitchFamily="18" charset="0"/>
                  </a:rPr>
                  <a:t>At </a:t>
                </a:r>
                <a:r>
                  <a:rPr lang="en-US" altLang="en-US" sz="2000" i="1" dirty="0">
                    <a:latin typeface="Times New Roman" panose="02020603050405020304" pitchFamily="18" charset="0"/>
                  </a:rPr>
                  <a:t>a</a:t>
                </a:r>
                <a:r>
                  <a:rPr lang="en-US" altLang="en-US" sz="2000" dirty="0">
                    <a:latin typeface="Times New Roman" panose="02020603050405020304" pitchFamily="18" charset="0"/>
                  </a:rPr>
                  <a:t> = </a:t>
                </a:r>
                <a14:m>
                  <m:oMath xmlns:m="http://schemas.openxmlformats.org/officeDocument/2006/math">
                    <m:r>
                      <a:rPr lang="en-US" altLang="en-US" sz="2000" i="1">
                        <a:latin typeface="Cambria Math" panose="02040503050406030204" pitchFamily="18" charset="0"/>
                        <a:ea typeface="Cambria Math" panose="02040503050406030204" pitchFamily="18" charset="0"/>
                      </a:rPr>
                      <m:t>𝜋</m:t>
                    </m:r>
                  </m:oMath>
                </a14:m>
                <a:r>
                  <a:rPr lang="en-US" altLang="en-US" sz="2000" dirty="0">
                    <a:latin typeface="Times New Roman" panose="02020603050405020304" pitchFamily="18" charset="0"/>
                  </a:rPr>
                  <a:t>:</a:t>
                </a:r>
              </a:p>
            </p:txBody>
          </p:sp>
        </mc:Choice>
        <mc:Fallback xmlns="">
          <p:sp>
            <p:nvSpPr>
              <p:cNvPr id="11" name="Text Box 25">
                <a:extLst>
                  <a:ext uri="{FF2B5EF4-FFF2-40B4-BE49-F238E27FC236}">
                    <a16:creationId xmlns:a16="http://schemas.microsoft.com/office/drawing/2014/main" id="{01694A4B-BBA7-B5F0-FEC4-A65677EB7029}"/>
                  </a:ext>
                </a:extLst>
              </p:cNvPr>
              <p:cNvSpPr txBox="1">
                <a:spLocks noRot="1" noChangeAspect="1" noMove="1" noResize="1" noEditPoints="1" noAdjustHandles="1" noChangeArrowheads="1" noChangeShapeType="1" noTextEdit="1"/>
              </p:cNvSpPr>
              <p:nvPr/>
            </p:nvSpPr>
            <p:spPr bwMode="auto">
              <a:xfrm>
                <a:off x="4125375" y="3271575"/>
                <a:ext cx="1134349" cy="400110"/>
              </a:xfrm>
              <a:prstGeom prst="rect">
                <a:avLst/>
              </a:prstGeom>
              <a:blipFill>
                <a:blip r:embed="rId38"/>
                <a:stretch>
                  <a:fillRect l="-5914" t="-9231" r="-4839" b="-276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aphicFrame>
        <p:nvGraphicFramePr>
          <p:cNvPr id="13" name="Object 12">
            <a:extLst>
              <a:ext uri="{FF2B5EF4-FFF2-40B4-BE49-F238E27FC236}">
                <a16:creationId xmlns:a16="http://schemas.microsoft.com/office/drawing/2014/main" id="{A9E4ECD8-003B-99BD-5B1D-EF0C3F7B0FF2}"/>
              </a:ext>
            </a:extLst>
          </p:cNvPr>
          <p:cNvGraphicFramePr>
            <a:graphicFrameLocks noChangeAspect="1"/>
          </p:cNvGraphicFramePr>
          <p:nvPr>
            <p:extLst>
              <p:ext uri="{D42A27DB-BD31-4B8C-83A1-F6EECF244321}">
                <p14:modId xmlns:p14="http://schemas.microsoft.com/office/powerpoint/2010/main" val="3411198472"/>
              </p:ext>
            </p:extLst>
          </p:nvPr>
        </p:nvGraphicFramePr>
        <p:xfrm>
          <a:off x="5209704" y="3818988"/>
          <a:ext cx="1216025" cy="476250"/>
        </p:xfrm>
        <a:graphic>
          <a:graphicData uri="http://schemas.openxmlformats.org/presentationml/2006/ole">
            <mc:AlternateContent xmlns:mc="http://schemas.openxmlformats.org/markup-compatibility/2006">
              <mc:Choice xmlns:v="urn:schemas-microsoft-com:vml" Requires="v">
                <p:oleObj name="Equation" r:id="rId39" imgW="711000" imgH="279360" progId="Equation.DSMT4">
                  <p:embed/>
                </p:oleObj>
              </mc:Choice>
              <mc:Fallback>
                <p:oleObj name="Equation" r:id="rId39" imgW="711000" imgH="279360" progId="Equation.DSMT4">
                  <p:embed/>
                  <p:pic>
                    <p:nvPicPr>
                      <p:cNvPr id="69" name="Object 68">
                        <a:extLst>
                          <a:ext uri="{FF2B5EF4-FFF2-40B4-BE49-F238E27FC236}">
                            <a16:creationId xmlns:a16="http://schemas.microsoft.com/office/drawing/2014/main" id="{637B1791-84A0-2E9E-2B56-13F24183196E}"/>
                          </a:ext>
                        </a:extLst>
                      </p:cNvPr>
                      <p:cNvPicPr>
                        <a:picLocks noChangeAspect="1" noChangeArrowheads="1"/>
                      </p:cNvPicPr>
                      <p:nvPr/>
                    </p:nvPicPr>
                    <p:blipFill>
                      <a:blip r:embed="rId40"/>
                      <a:srcRect/>
                      <a:stretch>
                        <a:fillRect/>
                      </a:stretch>
                    </p:blipFill>
                    <p:spPr bwMode="auto">
                      <a:xfrm>
                        <a:off x="5209704" y="3818988"/>
                        <a:ext cx="12160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14">
            <a:extLst>
              <a:ext uri="{FF2B5EF4-FFF2-40B4-BE49-F238E27FC236}">
                <a16:creationId xmlns:a16="http://schemas.microsoft.com/office/drawing/2014/main" id="{9823F8D5-38D9-B95A-B7AF-E0C933D59B41}"/>
              </a:ext>
            </a:extLst>
          </p:cNvPr>
          <p:cNvGraphicFramePr>
            <a:graphicFrameLocks noChangeAspect="1"/>
          </p:cNvGraphicFramePr>
          <p:nvPr>
            <p:extLst>
              <p:ext uri="{D42A27DB-BD31-4B8C-83A1-F6EECF244321}">
                <p14:modId xmlns:p14="http://schemas.microsoft.com/office/powerpoint/2010/main" val="2404341089"/>
              </p:ext>
            </p:extLst>
          </p:nvPr>
        </p:nvGraphicFramePr>
        <p:xfrm>
          <a:off x="5190083" y="3302096"/>
          <a:ext cx="1257300" cy="476250"/>
        </p:xfrm>
        <a:graphic>
          <a:graphicData uri="http://schemas.openxmlformats.org/presentationml/2006/ole">
            <mc:AlternateContent xmlns:mc="http://schemas.openxmlformats.org/markup-compatibility/2006">
              <mc:Choice xmlns:v="urn:schemas-microsoft-com:vml" Requires="v">
                <p:oleObj name="Equation" r:id="rId41" imgW="736560" imgH="279360" progId="Equation.DSMT4">
                  <p:embed/>
                </p:oleObj>
              </mc:Choice>
              <mc:Fallback>
                <p:oleObj name="Equation" r:id="rId41" imgW="736560" imgH="279360" progId="Equation.DSMT4">
                  <p:embed/>
                  <p:pic>
                    <p:nvPicPr>
                      <p:cNvPr id="70" name="Object 69">
                        <a:extLst>
                          <a:ext uri="{FF2B5EF4-FFF2-40B4-BE49-F238E27FC236}">
                            <a16:creationId xmlns:a16="http://schemas.microsoft.com/office/drawing/2014/main" id="{981E8E0F-2D24-BA99-EB41-E913D5D3930F}"/>
                          </a:ext>
                        </a:extLst>
                      </p:cNvPr>
                      <p:cNvPicPr>
                        <a:picLocks noChangeAspect="1" noChangeArrowheads="1"/>
                      </p:cNvPicPr>
                      <p:nvPr/>
                    </p:nvPicPr>
                    <p:blipFill>
                      <a:blip r:embed="rId42"/>
                      <a:srcRect/>
                      <a:stretch>
                        <a:fillRect/>
                      </a:stretch>
                    </p:blipFill>
                    <p:spPr bwMode="auto">
                      <a:xfrm>
                        <a:off x="5190083" y="3302096"/>
                        <a:ext cx="12573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 name="Object 43">
            <a:extLst>
              <a:ext uri="{FF2B5EF4-FFF2-40B4-BE49-F238E27FC236}">
                <a16:creationId xmlns:a16="http://schemas.microsoft.com/office/drawing/2014/main" id="{0756835A-7D10-5E27-7461-3384FA421AC6}"/>
              </a:ext>
            </a:extLst>
          </p:cNvPr>
          <p:cNvGraphicFramePr>
            <a:graphicFrameLocks noChangeAspect="1"/>
          </p:cNvGraphicFramePr>
          <p:nvPr>
            <p:extLst>
              <p:ext uri="{D42A27DB-BD31-4B8C-83A1-F6EECF244321}">
                <p14:modId xmlns:p14="http://schemas.microsoft.com/office/powerpoint/2010/main" val="3712151509"/>
              </p:ext>
            </p:extLst>
          </p:nvPr>
        </p:nvGraphicFramePr>
        <p:xfrm>
          <a:off x="6479327" y="3336793"/>
          <a:ext cx="327025" cy="279400"/>
        </p:xfrm>
        <a:graphic>
          <a:graphicData uri="http://schemas.openxmlformats.org/presentationml/2006/ole">
            <mc:AlternateContent xmlns:mc="http://schemas.openxmlformats.org/markup-compatibility/2006">
              <mc:Choice xmlns:v="urn:schemas-microsoft-com:vml" Requires="v">
                <p:oleObj name="Equation" r:id="rId43" imgW="190440" imgH="164880" progId="Equation.DSMT4">
                  <p:embed/>
                </p:oleObj>
              </mc:Choice>
              <mc:Fallback>
                <p:oleObj name="Equation" r:id="rId43" imgW="190440" imgH="164880" progId="Equation.DSMT4">
                  <p:embed/>
                  <p:pic>
                    <p:nvPicPr>
                      <p:cNvPr id="71" name="Object 43">
                        <a:extLst>
                          <a:ext uri="{FF2B5EF4-FFF2-40B4-BE49-F238E27FC236}">
                            <a16:creationId xmlns:a16="http://schemas.microsoft.com/office/drawing/2014/main" id="{36F49373-F69B-EB13-9836-662887BA8092}"/>
                          </a:ext>
                        </a:extLst>
                      </p:cNvPr>
                      <p:cNvPicPr>
                        <a:picLocks noChangeAspect="1" noChangeArrowheads="1"/>
                      </p:cNvPicPr>
                      <p:nvPr/>
                    </p:nvPicPr>
                    <p:blipFill>
                      <a:blip r:embed="rId44"/>
                      <a:srcRect/>
                      <a:stretch>
                        <a:fillRect/>
                      </a:stretch>
                    </p:blipFill>
                    <p:spPr bwMode="auto">
                      <a:xfrm>
                        <a:off x="6479327" y="3336793"/>
                        <a:ext cx="327025"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 name="Object 44">
            <a:extLst>
              <a:ext uri="{FF2B5EF4-FFF2-40B4-BE49-F238E27FC236}">
                <a16:creationId xmlns:a16="http://schemas.microsoft.com/office/drawing/2014/main" id="{5F43668A-457B-A40E-98F9-04A9AC684843}"/>
              </a:ext>
            </a:extLst>
          </p:cNvPr>
          <p:cNvGraphicFramePr>
            <a:graphicFrameLocks noChangeAspect="1"/>
          </p:cNvGraphicFramePr>
          <p:nvPr>
            <p:extLst>
              <p:ext uri="{D42A27DB-BD31-4B8C-83A1-F6EECF244321}">
                <p14:modId xmlns:p14="http://schemas.microsoft.com/office/powerpoint/2010/main" val="2894076467"/>
              </p:ext>
            </p:extLst>
          </p:nvPr>
        </p:nvGraphicFramePr>
        <p:xfrm>
          <a:off x="6471337" y="3855538"/>
          <a:ext cx="215900" cy="303212"/>
        </p:xfrm>
        <a:graphic>
          <a:graphicData uri="http://schemas.openxmlformats.org/presentationml/2006/ole">
            <mc:AlternateContent xmlns:mc="http://schemas.openxmlformats.org/markup-compatibility/2006">
              <mc:Choice xmlns:v="urn:schemas-microsoft-com:vml" Requires="v">
                <p:oleObj name="Equation" r:id="rId45" imgW="126720" imgH="177480" progId="Equation.DSMT4">
                  <p:embed/>
                </p:oleObj>
              </mc:Choice>
              <mc:Fallback>
                <p:oleObj name="Equation" r:id="rId45" imgW="126720" imgH="177480" progId="Equation.DSMT4">
                  <p:embed/>
                  <p:pic>
                    <p:nvPicPr>
                      <p:cNvPr id="72" name="Object 44">
                        <a:extLst>
                          <a:ext uri="{FF2B5EF4-FFF2-40B4-BE49-F238E27FC236}">
                            <a16:creationId xmlns:a16="http://schemas.microsoft.com/office/drawing/2014/main" id="{EDED2E1D-BBD5-C081-2DEA-7968F134BDDC}"/>
                          </a:ext>
                        </a:extLst>
                      </p:cNvPr>
                      <p:cNvPicPr>
                        <a:picLocks noChangeAspect="1" noChangeArrowheads="1"/>
                      </p:cNvPicPr>
                      <p:nvPr/>
                    </p:nvPicPr>
                    <p:blipFill>
                      <a:blip r:embed="rId46"/>
                      <a:srcRect/>
                      <a:stretch>
                        <a:fillRect/>
                      </a:stretch>
                    </p:blipFill>
                    <p:spPr bwMode="auto">
                      <a:xfrm>
                        <a:off x="6471337" y="3855538"/>
                        <a:ext cx="215900" cy="303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 name="Object 21">
            <a:extLst>
              <a:ext uri="{FF2B5EF4-FFF2-40B4-BE49-F238E27FC236}">
                <a16:creationId xmlns:a16="http://schemas.microsoft.com/office/drawing/2014/main" id="{07F839E6-D0A2-9454-D147-4157DC3F745D}"/>
              </a:ext>
            </a:extLst>
          </p:cNvPr>
          <p:cNvGraphicFramePr>
            <a:graphicFrameLocks noChangeAspect="1"/>
          </p:cNvGraphicFramePr>
          <p:nvPr>
            <p:extLst>
              <p:ext uri="{D42A27DB-BD31-4B8C-83A1-F6EECF244321}">
                <p14:modId xmlns:p14="http://schemas.microsoft.com/office/powerpoint/2010/main" val="1341314101"/>
              </p:ext>
            </p:extLst>
          </p:nvPr>
        </p:nvGraphicFramePr>
        <p:xfrm>
          <a:off x="5132504" y="2303000"/>
          <a:ext cx="2297164" cy="498554"/>
        </p:xfrm>
        <a:graphic>
          <a:graphicData uri="http://schemas.openxmlformats.org/presentationml/2006/ole">
            <mc:AlternateContent xmlns:mc="http://schemas.openxmlformats.org/markup-compatibility/2006">
              <mc:Choice xmlns:v="urn:schemas-microsoft-com:vml" Requires="v">
                <p:oleObj name="Equation" r:id="rId47" imgW="1346040" imgH="291960" progId="Equation.DSMT4">
                  <p:embed/>
                </p:oleObj>
              </mc:Choice>
              <mc:Fallback>
                <p:oleObj name="Equation" r:id="rId47" imgW="1346040" imgH="291960" progId="Equation.DSMT4">
                  <p:embed/>
                  <p:pic>
                    <p:nvPicPr>
                      <p:cNvPr id="55" name="Object 54">
                        <a:extLst>
                          <a:ext uri="{FF2B5EF4-FFF2-40B4-BE49-F238E27FC236}">
                            <a16:creationId xmlns:a16="http://schemas.microsoft.com/office/drawing/2014/main" id="{27A0D030-BE7D-2895-D0E1-87AB4EB9CE5C}"/>
                          </a:ext>
                        </a:extLst>
                      </p:cNvPr>
                      <p:cNvPicPr>
                        <a:picLocks noChangeAspect="1" noChangeArrowheads="1"/>
                      </p:cNvPicPr>
                      <p:nvPr/>
                    </p:nvPicPr>
                    <p:blipFill>
                      <a:blip r:embed="rId48"/>
                      <a:srcRect/>
                      <a:stretch>
                        <a:fillRect/>
                      </a:stretch>
                    </p:blipFill>
                    <p:spPr bwMode="auto">
                      <a:xfrm>
                        <a:off x="5132504" y="2303000"/>
                        <a:ext cx="2297164" cy="49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 name="Object 22">
            <a:extLst>
              <a:ext uri="{FF2B5EF4-FFF2-40B4-BE49-F238E27FC236}">
                <a16:creationId xmlns:a16="http://schemas.microsoft.com/office/drawing/2014/main" id="{F05483AB-41C5-E718-EDF9-143536AAB19B}"/>
              </a:ext>
            </a:extLst>
          </p:cNvPr>
          <p:cNvGraphicFramePr>
            <a:graphicFrameLocks noChangeAspect="1"/>
          </p:cNvGraphicFramePr>
          <p:nvPr>
            <p:extLst>
              <p:ext uri="{D42A27DB-BD31-4B8C-83A1-F6EECF244321}">
                <p14:modId xmlns:p14="http://schemas.microsoft.com/office/powerpoint/2010/main" val="3439239678"/>
              </p:ext>
            </p:extLst>
          </p:nvPr>
        </p:nvGraphicFramePr>
        <p:xfrm>
          <a:off x="4107408" y="2868639"/>
          <a:ext cx="4679950" cy="476250"/>
        </p:xfrm>
        <a:graphic>
          <a:graphicData uri="http://schemas.openxmlformats.org/presentationml/2006/ole">
            <mc:AlternateContent xmlns:mc="http://schemas.openxmlformats.org/markup-compatibility/2006">
              <mc:Choice xmlns:v="urn:schemas-microsoft-com:vml" Requires="v">
                <p:oleObj name="Equation" r:id="rId49" imgW="2743200" imgH="279360" progId="Equation.DSMT4">
                  <p:embed/>
                </p:oleObj>
              </mc:Choice>
              <mc:Fallback>
                <p:oleObj name="Equation" r:id="rId49" imgW="2743200" imgH="279360" progId="Equation.DSMT4">
                  <p:embed/>
                  <p:pic>
                    <p:nvPicPr>
                      <p:cNvPr id="70" name="Object 69">
                        <a:extLst>
                          <a:ext uri="{FF2B5EF4-FFF2-40B4-BE49-F238E27FC236}">
                            <a16:creationId xmlns:a16="http://schemas.microsoft.com/office/drawing/2014/main" id="{981E8E0F-2D24-BA99-EB41-E913D5D3930F}"/>
                          </a:ext>
                        </a:extLst>
                      </p:cNvPr>
                      <p:cNvPicPr>
                        <a:picLocks noChangeAspect="1" noChangeArrowheads="1"/>
                      </p:cNvPicPr>
                      <p:nvPr/>
                    </p:nvPicPr>
                    <p:blipFill>
                      <a:blip r:embed="rId50"/>
                      <a:srcRect/>
                      <a:stretch>
                        <a:fillRect/>
                      </a:stretch>
                    </p:blipFill>
                    <p:spPr bwMode="auto">
                      <a:xfrm>
                        <a:off x="4107408" y="2868639"/>
                        <a:ext cx="46799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982AB444-1788-F5F1-8EF5-E0649820B328}"/>
                  </a:ext>
                </a:extLst>
              </p:cNvPr>
              <p:cNvSpPr txBox="1"/>
              <p:nvPr/>
            </p:nvSpPr>
            <p:spPr>
              <a:xfrm>
                <a:off x="2140983" y="4255860"/>
                <a:ext cx="316500"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en-US" sz="1200" i="1" smtClean="0">
                          <a:latin typeface="Cambria Math" panose="02040503050406030204" pitchFamily="18" charset="0"/>
                          <a:ea typeface="Cambria Math" panose="02040503050406030204" pitchFamily="18" charset="0"/>
                        </a:rPr>
                        <m:t>𝜋</m:t>
                      </m:r>
                    </m:oMath>
                  </m:oMathPara>
                </a14:m>
                <a:endParaRPr lang="en-US" sz="1200" dirty="0"/>
              </a:p>
            </p:txBody>
          </p:sp>
        </mc:Choice>
        <mc:Fallback xmlns="">
          <p:sp>
            <p:nvSpPr>
              <p:cNvPr id="28" name="TextBox 27">
                <a:extLst>
                  <a:ext uri="{FF2B5EF4-FFF2-40B4-BE49-F238E27FC236}">
                    <a16:creationId xmlns:a16="http://schemas.microsoft.com/office/drawing/2014/main" id="{982AB444-1788-F5F1-8EF5-E0649820B328}"/>
                  </a:ext>
                </a:extLst>
              </p:cNvPr>
              <p:cNvSpPr txBox="1">
                <a:spLocks noRot="1" noChangeAspect="1" noMove="1" noResize="1" noEditPoints="1" noAdjustHandles="1" noChangeArrowheads="1" noChangeShapeType="1" noTextEdit="1"/>
              </p:cNvSpPr>
              <p:nvPr/>
            </p:nvSpPr>
            <p:spPr>
              <a:xfrm>
                <a:off x="2140983" y="4255860"/>
                <a:ext cx="316500" cy="276999"/>
              </a:xfrm>
              <a:prstGeom prst="rect">
                <a:avLst/>
              </a:prstGeom>
              <a:blipFill>
                <a:blip r:embed="rId51"/>
                <a:stretch>
                  <a:fillRect/>
                </a:stretch>
              </a:blipFill>
            </p:spPr>
            <p:txBody>
              <a:bodyPr/>
              <a:lstStyle/>
              <a:p>
                <a:r>
                  <a:rPr lang="en-US">
                    <a:noFill/>
                  </a:rPr>
                  <a:t> </a:t>
                </a:r>
              </a:p>
            </p:txBody>
          </p:sp>
        </mc:Fallback>
      </mc:AlternateContent>
      <p:graphicFrame>
        <p:nvGraphicFramePr>
          <p:cNvPr id="31" name="Object 30">
            <a:extLst>
              <a:ext uri="{FF2B5EF4-FFF2-40B4-BE49-F238E27FC236}">
                <a16:creationId xmlns:a16="http://schemas.microsoft.com/office/drawing/2014/main" id="{CDA32672-DF8F-7AC8-C31E-DFA04C161EF7}"/>
              </a:ext>
            </a:extLst>
          </p:cNvPr>
          <p:cNvGraphicFramePr>
            <a:graphicFrameLocks noChangeAspect="1"/>
          </p:cNvGraphicFramePr>
          <p:nvPr>
            <p:extLst>
              <p:ext uri="{D42A27DB-BD31-4B8C-83A1-F6EECF244321}">
                <p14:modId xmlns:p14="http://schemas.microsoft.com/office/powerpoint/2010/main" val="1347456878"/>
              </p:ext>
            </p:extLst>
          </p:nvPr>
        </p:nvGraphicFramePr>
        <p:xfrm>
          <a:off x="5231281" y="4279345"/>
          <a:ext cx="2362200" cy="498475"/>
        </p:xfrm>
        <a:graphic>
          <a:graphicData uri="http://schemas.openxmlformats.org/presentationml/2006/ole">
            <mc:AlternateContent xmlns:mc="http://schemas.openxmlformats.org/markup-compatibility/2006">
              <mc:Choice xmlns:v="urn:schemas-microsoft-com:vml" Requires="v">
                <p:oleObj name="Equation" r:id="rId52" imgW="1384200" imgH="291960" progId="Equation.DSMT4">
                  <p:embed/>
                </p:oleObj>
              </mc:Choice>
              <mc:Fallback>
                <p:oleObj name="Equation" r:id="rId52" imgW="1384200" imgH="291960" progId="Equation.DSMT4">
                  <p:embed/>
                  <p:pic>
                    <p:nvPicPr>
                      <p:cNvPr id="22" name="Object 21">
                        <a:extLst>
                          <a:ext uri="{FF2B5EF4-FFF2-40B4-BE49-F238E27FC236}">
                            <a16:creationId xmlns:a16="http://schemas.microsoft.com/office/drawing/2014/main" id="{07F839E6-D0A2-9454-D147-4157DC3F745D}"/>
                          </a:ext>
                        </a:extLst>
                      </p:cNvPr>
                      <p:cNvPicPr>
                        <a:picLocks noChangeAspect="1" noChangeArrowheads="1"/>
                      </p:cNvPicPr>
                      <p:nvPr/>
                    </p:nvPicPr>
                    <p:blipFill>
                      <a:blip r:embed="rId53"/>
                      <a:srcRect/>
                      <a:stretch>
                        <a:fillRect/>
                      </a:stretch>
                    </p:blipFill>
                    <p:spPr bwMode="auto">
                      <a:xfrm>
                        <a:off x="5231281" y="4279345"/>
                        <a:ext cx="23622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 name="Object 32">
            <a:extLst>
              <a:ext uri="{FF2B5EF4-FFF2-40B4-BE49-F238E27FC236}">
                <a16:creationId xmlns:a16="http://schemas.microsoft.com/office/drawing/2014/main" id="{E2C0418B-3C6D-5CAF-A104-B45F85FA4BE8}"/>
              </a:ext>
            </a:extLst>
          </p:cNvPr>
          <p:cNvGraphicFramePr>
            <a:graphicFrameLocks noChangeAspect="1"/>
          </p:cNvGraphicFramePr>
          <p:nvPr>
            <p:extLst>
              <p:ext uri="{D42A27DB-BD31-4B8C-83A1-F6EECF244321}">
                <p14:modId xmlns:p14="http://schemas.microsoft.com/office/powerpoint/2010/main" val="1627073729"/>
              </p:ext>
            </p:extLst>
          </p:nvPr>
        </p:nvGraphicFramePr>
        <p:xfrm>
          <a:off x="4049358" y="4762441"/>
          <a:ext cx="4765675" cy="842962"/>
        </p:xfrm>
        <a:graphic>
          <a:graphicData uri="http://schemas.openxmlformats.org/presentationml/2006/ole">
            <mc:AlternateContent xmlns:mc="http://schemas.openxmlformats.org/markup-compatibility/2006">
              <mc:Choice xmlns:v="urn:schemas-microsoft-com:vml" Requires="v">
                <p:oleObj name="Equation" r:id="rId54" imgW="2793960" imgH="495000" progId="Equation.DSMT4">
                  <p:embed/>
                </p:oleObj>
              </mc:Choice>
              <mc:Fallback>
                <p:oleObj name="Equation" r:id="rId54" imgW="2793960" imgH="495000" progId="Equation.DSMT4">
                  <p:embed/>
                  <p:pic>
                    <p:nvPicPr>
                      <p:cNvPr id="23" name="Object 22">
                        <a:extLst>
                          <a:ext uri="{FF2B5EF4-FFF2-40B4-BE49-F238E27FC236}">
                            <a16:creationId xmlns:a16="http://schemas.microsoft.com/office/drawing/2014/main" id="{F05483AB-41C5-E718-EDF9-143536AAB19B}"/>
                          </a:ext>
                        </a:extLst>
                      </p:cNvPr>
                      <p:cNvPicPr>
                        <a:picLocks noChangeAspect="1" noChangeArrowheads="1"/>
                      </p:cNvPicPr>
                      <p:nvPr/>
                    </p:nvPicPr>
                    <p:blipFill>
                      <a:blip r:embed="rId55"/>
                      <a:srcRect/>
                      <a:stretch>
                        <a:fillRect/>
                      </a:stretch>
                    </p:blipFill>
                    <p:spPr bwMode="auto">
                      <a:xfrm>
                        <a:off x="4049358" y="4762441"/>
                        <a:ext cx="4765675" cy="842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3022000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ssolv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2000"/>
                                        <p:tgtEl>
                                          <p:spTgt spid="26"/>
                                        </p:tgtEl>
                                      </p:cBhvr>
                                    </p:animEffect>
                                    <p:anim calcmode="lin" valueType="num">
                                      <p:cBhvr>
                                        <p:cTn id="31" dur="2000" fill="hold"/>
                                        <p:tgtEl>
                                          <p:spTgt spid="26"/>
                                        </p:tgtEl>
                                        <p:attrNameLst>
                                          <p:attrName>ppt_w</p:attrName>
                                        </p:attrNameLst>
                                      </p:cBhvr>
                                      <p:tavLst>
                                        <p:tav tm="0" fmla="#ppt_w*sin(2.5*pi*$)">
                                          <p:val>
                                            <p:fltVal val="0"/>
                                          </p:val>
                                        </p:tav>
                                        <p:tav tm="100000">
                                          <p:val>
                                            <p:fltVal val="1"/>
                                          </p:val>
                                        </p:tav>
                                      </p:tavLst>
                                    </p:anim>
                                    <p:anim calcmode="lin" valueType="num">
                                      <p:cBhvr>
                                        <p:cTn id="32" dur="20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2000"/>
                                        <p:tgtEl>
                                          <p:spTgt spid="27"/>
                                        </p:tgtEl>
                                      </p:cBhvr>
                                    </p:animEffect>
                                    <p:anim calcmode="lin" valueType="num">
                                      <p:cBhvr>
                                        <p:cTn id="38" dur="2000" fill="hold"/>
                                        <p:tgtEl>
                                          <p:spTgt spid="27"/>
                                        </p:tgtEl>
                                        <p:attrNameLst>
                                          <p:attrName>ppt_w</p:attrName>
                                        </p:attrNameLst>
                                      </p:cBhvr>
                                      <p:tavLst>
                                        <p:tav tm="0" fmla="#ppt_w*sin(2.5*pi*$)">
                                          <p:val>
                                            <p:fltVal val="0"/>
                                          </p:val>
                                        </p:tav>
                                        <p:tav tm="100000">
                                          <p:val>
                                            <p:fltVal val="1"/>
                                          </p:val>
                                        </p:tav>
                                      </p:tavLst>
                                    </p:anim>
                                    <p:anim calcmode="lin" valueType="num">
                                      <p:cBhvr>
                                        <p:cTn id="39" dur="20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2000"/>
                                        <p:tgtEl>
                                          <p:spTgt spid="10"/>
                                        </p:tgtEl>
                                      </p:cBhvr>
                                    </p:animEffect>
                                    <p:anim calcmode="lin" valueType="num">
                                      <p:cBhvr>
                                        <p:cTn id="50" dur="2000" fill="hold"/>
                                        <p:tgtEl>
                                          <p:spTgt spid="10"/>
                                        </p:tgtEl>
                                        <p:attrNameLst>
                                          <p:attrName>ppt_w</p:attrName>
                                        </p:attrNameLst>
                                      </p:cBhvr>
                                      <p:tavLst>
                                        <p:tav tm="0" fmla="#ppt_w*sin(2.5*pi*$)">
                                          <p:val>
                                            <p:fltVal val="0"/>
                                          </p:val>
                                        </p:tav>
                                        <p:tav tm="100000">
                                          <p:val>
                                            <p:fltVal val="1"/>
                                          </p:val>
                                        </p:tav>
                                      </p:tavLst>
                                    </p:anim>
                                    <p:anim calcmode="lin" valueType="num">
                                      <p:cBhvr>
                                        <p:cTn id="51"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45" presetClass="entr" presetSubtype="0"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2000"/>
                                        <p:tgtEl>
                                          <p:spTgt spid="14"/>
                                        </p:tgtEl>
                                      </p:cBhvr>
                                    </p:animEffect>
                                    <p:anim calcmode="lin" valueType="num">
                                      <p:cBhvr>
                                        <p:cTn id="62" dur="2000" fill="hold"/>
                                        <p:tgtEl>
                                          <p:spTgt spid="14"/>
                                        </p:tgtEl>
                                        <p:attrNameLst>
                                          <p:attrName>ppt_w</p:attrName>
                                        </p:attrNameLst>
                                      </p:cBhvr>
                                      <p:tavLst>
                                        <p:tav tm="0" fmla="#ppt_w*sin(2.5*pi*$)">
                                          <p:val>
                                            <p:fltVal val="0"/>
                                          </p:val>
                                        </p:tav>
                                        <p:tav tm="100000">
                                          <p:val>
                                            <p:fltVal val="1"/>
                                          </p:val>
                                        </p:tav>
                                      </p:tavLst>
                                    </p:anim>
                                    <p:anim calcmode="lin" valueType="num">
                                      <p:cBhvr>
                                        <p:cTn id="63"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45" presetClass="entr" presetSubtype="0" fill="hold"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2000"/>
                                        <p:tgtEl>
                                          <p:spTgt spid="17"/>
                                        </p:tgtEl>
                                      </p:cBhvr>
                                    </p:animEffect>
                                    <p:anim calcmode="lin" valueType="num">
                                      <p:cBhvr>
                                        <p:cTn id="74" dur="2000" fill="hold"/>
                                        <p:tgtEl>
                                          <p:spTgt spid="17"/>
                                        </p:tgtEl>
                                        <p:attrNameLst>
                                          <p:attrName>ppt_w</p:attrName>
                                        </p:attrNameLst>
                                      </p:cBhvr>
                                      <p:tavLst>
                                        <p:tav tm="0" fmla="#ppt_w*sin(2.5*pi*$)">
                                          <p:val>
                                            <p:fltVal val="0"/>
                                          </p:val>
                                        </p:tav>
                                        <p:tav tm="100000">
                                          <p:val>
                                            <p:fltVal val="1"/>
                                          </p:val>
                                        </p:tav>
                                      </p:tavLst>
                                    </p:anim>
                                    <p:anim calcmode="lin" valueType="num">
                                      <p:cBhvr>
                                        <p:cTn id="75"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500"/>
                                        <p:tgtEl>
                                          <p:spTgt spid="19"/>
                                        </p:tgtEl>
                                      </p:cBhvr>
                                    </p:animEffect>
                                  </p:childTnLst>
                                </p:cTn>
                              </p:par>
                            </p:childTnLst>
                          </p:cTn>
                        </p:par>
                      </p:childTnLst>
                    </p:cTn>
                  </p:par>
                  <p:par>
                    <p:cTn id="81" fill="hold">
                      <p:stCondLst>
                        <p:cond delay="indefinite"/>
                      </p:stCondLst>
                      <p:childTnLst>
                        <p:par>
                          <p:cTn id="82" fill="hold">
                            <p:stCondLst>
                              <p:cond delay="0"/>
                            </p:stCondLst>
                            <p:childTnLst>
                              <p:par>
                                <p:cTn id="83" presetID="45" presetClass="entr" presetSubtype="0" fill="hold" nodeType="click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2000"/>
                                        <p:tgtEl>
                                          <p:spTgt spid="21"/>
                                        </p:tgtEl>
                                      </p:cBhvr>
                                    </p:animEffect>
                                    <p:anim calcmode="lin" valueType="num">
                                      <p:cBhvr>
                                        <p:cTn id="86" dur="2000" fill="hold"/>
                                        <p:tgtEl>
                                          <p:spTgt spid="21"/>
                                        </p:tgtEl>
                                        <p:attrNameLst>
                                          <p:attrName>ppt_w</p:attrName>
                                        </p:attrNameLst>
                                      </p:cBhvr>
                                      <p:tavLst>
                                        <p:tav tm="0" fmla="#ppt_w*sin(2.5*pi*$)">
                                          <p:val>
                                            <p:fltVal val="0"/>
                                          </p:val>
                                        </p:tav>
                                        <p:tav tm="100000">
                                          <p:val>
                                            <p:fltVal val="1"/>
                                          </p:val>
                                        </p:tav>
                                      </p:tavLst>
                                    </p:anim>
                                    <p:anim calcmode="lin" valueType="num">
                                      <p:cBhvr>
                                        <p:cTn id="87" dur="2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5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fade">
                                      <p:cBhvr>
                                        <p:cTn id="97" dur="500"/>
                                        <p:tgtEl>
                                          <p:spTgt spid="30"/>
                                        </p:tgtEl>
                                      </p:cBhvr>
                                    </p:animEffect>
                                  </p:childTnLst>
                                </p:cTn>
                              </p:par>
                            </p:childTnLst>
                          </p:cTn>
                        </p:par>
                      </p:childTnLst>
                    </p:cTn>
                  </p:par>
                  <p:par>
                    <p:cTn id="98" fill="hold">
                      <p:stCondLst>
                        <p:cond delay="indefinite"/>
                      </p:stCondLst>
                      <p:childTnLst>
                        <p:par>
                          <p:cTn id="99" fill="hold">
                            <p:stCondLst>
                              <p:cond delay="0"/>
                            </p:stCondLst>
                            <p:childTnLst>
                              <p:par>
                                <p:cTn id="100" presetID="45" presetClass="entr" presetSubtype="0" fill="hold" nodeType="click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fade">
                                      <p:cBhvr>
                                        <p:cTn id="102" dur="2000"/>
                                        <p:tgtEl>
                                          <p:spTgt spid="32"/>
                                        </p:tgtEl>
                                      </p:cBhvr>
                                    </p:animEffect>
                                    <p:anim calcmode="lin" valueType="num">
                                      <p:cBhvr>
                                        <p:cTn id="103" dur="2000" fill="hold"/>
                                        <p:tgtEl>
                                          <p:spTgt spid="32"/>
                                        </p:tgtEl>
                                        <p:attrNameLst>
                                          <p:attrName>ppt_w</p:attrName>
                                        </p:attrNameLst>
                                      </p:cBhvr>
                                      <p:tavLst>
                                        <p:tav tm="0" fmla="#ppt_w*sin(2.5*pi*$)">
                                          <p:val>
                                            <p:fltVal val="0"/>
                                          </p:val>
                                        </p:tav>
                                        <p:tav tm="100000">
                                          <p:val>
                                            <p:fltVal val="1"/>
                                          </p:val>
                                        </p:tav>
                                      </p:tavLst>
                                    </p:anim>
                                    <p:anim calcmode="lin" valueType="num">
                                      <p:cBhvr>
                                        <p:cTn id="104" dur="2000" fill="hold"/>
                                        <p:tgtEl>
                                          <p:spTgt spid="32"/>
                                        </p:tgtEl>
                                        <p:attrNameLst>
                                          <p:attrName>ppt_h</p:attrName>
                                        </p:attrNameLst>
                                      </p:cBhvr>
                                      <p:tavLst>
                                        <p:tav tm="0">
                                          <p:val>
                                            <p:strVal val="#ppt_h"/>
                                          </p:val>
                                        </p:tav>
                                        <p:tav tm="100000">
                                          <p:val>
                                            <p:strVal val="#ppt_h"/>
                                          </p:val>
                                        </p:tav>
                                      </p:tavLst>
                                    </p:anim>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fade">
                                      <p:cBhvr>
                                        <p:cTn id="109" dur="500"/>
                                        <p:tgtEl>
                                          <p:spTgt spid="34"/>
                                        </p:tgtEl>
                                      </p:cBhvr>
                                    </p:animEffect>
                                  </p:childTnLst>
                                </p:cTn>
                              </p:par>
                            </p:childTnLst>
                          </p:cTn>
                        </p:par>
                      </p:childTnLst>
                    </p:cTn>
                  </p:par>
                  <p:par>
                    <p:cTn id="110" fill="hold">
                      <p:stCondLst>
                        <p:cond delay="indefinite"/>
                      </p:stCondLst>
                      <p:childTnLst>
                        <p:par>
                          <p:cTn id="111" fill="hold">
                            <p:stCondLst>
                              <p:cond delay="0"/>
                            </p:stCondLst>
                            <p:childTnLst>
                              <p:par>
                                <p:cTn id="112" presetID="45" presetClass="entr" presetSubtype="0" fill="hold" nodeType="clickEffect">
                                  <p:stCondLst>
                                    <p:cond delay="0"/>
                                  </p:stCondLst>
                                  <p:childTnLst>
                                    <p:set>
                                      <p:cBhvr>
                                        <p:cTn id="113" dur="1" fill="hold">
                                          <p:stCondLst>
                                            <p:cond delay="0"/>
                                          </p:stCondLst>
                                        </p:cTn>
                                        <p:tgtEl>
                                          <p:spTgt spid="25"/>
                                        </p:tgtEl>
                                        <p:attrNameLst>
                                          <p:attrName>style.visibility</p:attrName>
                                        </p:attrNameLst>
                                      </p:cBhvr>
                                      <p:to>
                                        <p:strVal val="visible"/>
                                      </p:to>
                                    </p:set>
                                    <p:animEffect transition="in" filter="fade">
                                      <p:cBhvr>
                                        <p:cTn id="114" dur="2000"/>
                                        <p:tgtEl>
                                          <p:spTgt spid="25"/>
                                        </p:tgtEl>
                                      </p:cBhvr>
                                    </p:animEffect>
                                    <p:anim calcmode="lin" valueType="num">
                                      <p:cBhvr>
                                        <p:cTn id="115" dur="2000" fill="hold"/>
                                        <p:tgtEl>
                                          <p:spTgt spid="25"/>
                                        </p:tgtEl>
                                        <p:attrNameLst>
                                          <p:attrName>ppt_w</p:attrName>
                                        </p:attrNameLst>
                                      </p:cBhvr>
                                      <p:tavLst>
                                        <p:tav tm="0" fmla="#ppt_w*sin(2.5*pi*$)">
                                          <p:val>
                                            <p:fltVal val="0"/>
                                          </p:val>
                                        </p:tav>
                                        <p:tav tm="100000">
                                          <p:val>
                                            <p:fltVal val="1"/>
                                          </p:val>
                                        </p:tav>
                                      </p:tavLst>
                                    </p:anim>
                                    <p:anim calcmode="lin" valueType="num">
                                      <p:cBhvr>
                                        <p:cTn id="116" dur="20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117" fill="hold">
                      <p:stCondLst>
                        <p:cond delay="indefinite"/>
                      </p:stCondLst>
                      <p:childTnLst>
                        <p:par>
                          <p:cTn id="118" fill="hold">
                            <p:stCondLst>
                              <p:cond delay="0"/>
                            </p:stCondLst>
                            <p:childTnLst>
                              <p:par>
                                <p:cTn id="119" presetID="45" presetClass="entr" presetSubtype="0" fill="hold" nodeType="clickEffect">
                                  <p:stCondLst>
                                    <p:cond delay="0"/>
                                  </p:stCondLst>
                                  <p:childTnLst>
                                    <p:set>
                                      <p:cBhvr>
                                        <p:cTn id="120" dur="1" fill="hold">
                                          <p:stCondLst>
                                            <p:cond delay="0"/>
                                          </p:stCondLst>
                                        </p:cTn>
                                        <p:tgtEl>
                                          <p:spTgt spid="36"/>
                                        </p:tgtEl>
                                        <p:attrNameLst>
                                          <p:attrName>style.visibility</p:attrName>
                                        </p:attrNameLst>
                                      </p:cBhvr>
                                      <p:to>
                                        <p:strVal val="visible"/>
                                      </p:to>
                                    </p:set>
                                    <p:animEffect transition="in" filter="fade">
                                      <p:cBhvr>
                                        <p:cTn id="121" dur="2000"/>
                                        <p:tgtEl>
                                          <p:spTgt spid="36"/>
                                        </p:tgtEl>
                                      </p:cBhvr>
                                    </p:animEffect>
                                    <p:anim calcmode="lin" valueType="num">
                                      <p:cBhvr>
                                        <p:cTn id="122" dur="2000" fill="hold"/>
                                        <p:tgtEl>
                                          <p:spTgt spid="36"/>
                                        </p:tgtEl>
                                        <p:attrNameLst>
                                          <p:attrName>ppt_w</p:attrName>
                                        </p:attrNameLst>
                                      </p:cBhvr>
                                      <p:tavLst>
                                        <p:tav tm="0" fmla="#ppt_w*sin(2.5*pi*$)">
                                          <p:val>
                                            <p:fltVal val="0"/>
                                          </p:val>
                                        </p:tav>
                                        <p:tav tm="100000">
                                          <p:val>
                                            <p:fltVal val="1"/>
                                          </p:val>
                                        </p:tav>
                                      </p:tavLst>
                                    </p:anim>
                                    <p:anim calcmode="lin" valueType="num">
                                      <p:cBhvr>
                                        <p:cTn id="123" dur="20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40"/>
                                        </p:tgtEl>
                                        <p:attrNameLst>
                                          <p:attrName>style.visibility</p:attrName>
                                        </p:attrNameLst>
                                      </p:cBhvr>
                                      <p:to>
                                        <p:strVal val="visible"/>
                                      </p:to>
                                    </p:set>
                                    <p:animEffect transition="in" filter="fade">
                                      <p:cBhvr>
                                        <p:cTn id="128" dur="500"/>
                                        <p:tgtEl>
                                          <p:spTgt spid="40"/>
                                        </p:tgtEl>
                                      </p:cBhvr>
                                    </p:animEffect>
                                  </p:childTnLst>
                                </p:cTn>
                              </p:par>
                            </p:childTnLst>
                          </p:cTn>
                        </p:par>
                      </p:childTnLst>
                    </p:cTn>
                  </p:par>
                  <p:par>
                    <p:cTn id="129" fill="hold">
                      <p:stCondLst>
                        <p:cond delay="indefinite"/>
                      </p:stCondLst>
                      <p:childTnLst>
                        <p:par>
                          <p:cTn id="130" fill="hold">
                            <p:stCondLst>
                              <p:cond delay="0"/>
                            </p:stCondLst>
                            <p:childTnLst>
                              <p:par>
                                <p:cTn id="131" presetID="45" presetClass="entr" presetSubtype="0" fill="hold" nodeType="clickEffect">
                                  <p:stCondLst>
                                    <p:cond delay="0"/>
                                  </p:stCondLst>
                                  <p:childTnLst>
                                    <p:set>
                                      <p:cBhvr>
                                        <p:cTn id="132" dur="1" fill="hold">
                                          <p:stCondLst>
                                            <p:cond delay="0"/>
                                          </p:stCondLst>
                                        </p:cTn>
                                        <p:tgtEl>
                                          <p:spTgt spid="41"/>
                                        </p:tgtEl>
                                        <p:attrNameLst>
                                          <p:attrName>style.visibility</p:attrName>
                                        </p:attrNameLst>
                                      </p:cBhvr>
                                      <p:to>
                                        <p:strVal val="visible"/>
                                      </p:to>
                                    </p:set>
                                    <p:animEffect transition="in" filter="fade">
                                      <p:cBhvr>
                                        <p:cTn id="133" dur="2000"/>
                                        <p:tgtEl>
                                          <p:spTgt spid="41"/>
                                        </p:tgtEl>
                                      </p:cBhvr>
                                    </p:animEffect>
                                    <p:anim calcmode="lin" valueType="num">
                                      <p:cBhvr>
                                        <p:cTn id="134" dur="2000" fill="hold"/>
                                        <p:tgtEl>
                                          <p:spTgt spid="41"/>
                                        </p:tgtEl>
                                        <p:attrNameLst>
                                          <p:attrName>ppt_w</p:attrName>
                                        </p:attrNameLst>
                                      </p:cBhvr>
                                      <p:tavLst>
                                        <p:tav tm="0" fmla="#ppt_w*sin(2.5*pi*$)">
                                          <p:val>
                                            <p:fltVal val="0"/>
                                          </p:val>
                                        </p:tav>
                                        <p:tav tm="100000">
                                          <p:val>
                                            <p:fltVal val="1"/>
                                          </p:val>
                                        </p:tav>
                                      </p:tavLst>
                                    </p:anim>
                                    <p:anim calcmode="lin" valueType="num">
                                      <p:cBhvr>
                                        <p:cTn id="135" dur="2000" fill="hold"/>
                                        <p:tgtEl>
                                          <p:spTgt spid="41"/>
                                        </p:tgtEl>
                                        <p:attrNameLst>
                                          <p:attrName>ppt_h</p:attrName>
                                        </p:attrNameLst>
                                      </p:cBhvr>
                                      <p:tavLst>
                                        <p:tav tm="0">
                                          <p:val>
                                            <p:strVal val="#ppt_h"/>
                                          </p:val>
                                        </p:tav>
                                        <p:tav tm="100000">
                                          <p:val>
                                            <p:strVal val="#ppt_h"/>
                                          </p:val>
                                        </p:tav>
                                      </p:tavLst>
                                    </p:anim>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nodeType="clickEffect">
                                  <p:stCondLst>
                                    <p:cond delay="0"/>
                                  </p:stCondLst>
                                  <p:childTnLst>
                                    <p:set>
                                      <p:cBhvr>
                                        <p:cTn id="139" dur="1" fill="hold">
                                          <p:stCondLst>
                                            <p:cond delay="0"/>
                                          </p:stCondLst>
                                        </p:cTn>
                                        <p:tgtEl>
                                          <p:spTgt spid="43"/>
                                        </p:tgtEl>
                                        <p:attrNameLst>
                                          <p:attrName>style.visibility</p:attrName>
                                        </p:attrNameLst>
                                      </p:cBhvr>
                                      <p:to>
                                        <p:strVal val="visible"/>
                                      </p:to>
                                    </p:set>
                                    <p:animEffect transition="in" filter="fade">
                                      <p:cBhvr>
                                        <p:cTn id="140" dur="500"/>
                                        <p:tgtEl>
                                          <p:spTgt spid="43"/>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45"/>
                                        </p:tgtEl>
                                        <p:attrNameLst>
                                          <p:attrName>style.visibility</p:attrName>
                                        </p:attrNameLst>
                                      </p:cBhvr>
                                      <p:to>
                                        <p:strVal val="visible"/>
                                      </p:to>
                                    </p:set>
                                    <p:animEffect transition="in" filter="fade">
                                      <p:cBhvr>
                                        <p:cTn id="145" dur="500"/>
                                        <p:tgtEl>
                                          <p:spTgt spid="45"/>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nodeType="clickEffect">
                                  <p:stCondLst>
                                    <p:cond delay="0"/>
                                  </p:stCondLst>
                                  <p:childTnLst>
                                    <p:set>
                                      <p:cBhvr>
                                        <p:cTn id="149" dur="1" fill="hold">
                                          <p:stCondLst>
                                            <p:cond delay="0"/>
                                          </p:stCondLst>
                                        </p:cTn>
                                        <p:tgtEl>
                                          <p:spTgt spid="47"/>
                                        </p:tgtEl>
                                        <p:attrNameLst>
                                          <p:attrName>style.visibility</p:attrName>
                                        </p:attrNameLst>
                                      </p:cBhvr>
                                      <p:to>
                                        <p:strVal val="visible"/>
                                      </p:to>
                                    </p:set>
                                    <p:animEffect transition="in" filter="fade">
                                      <p:cBhvr>
                                        <p:cTn id="150" dur="500"/>
                                        <p:tgtEl>
                                          <p:spTgt spid="47"/>
                                        </p:tgtEl>
                                      </p:cBhvr>
                                    </p:animEffect>
                                  </p:childTnLst>
                                </p:cTn>
                              </p:par>
                            </p:childTnLst>
                          </p:cTn>
                        </p:par>
                      </p:childTnLst>
                    </p:cTn>
                  </p:par>
                  <p:par>
                    <p:cTn id="151" fill="hold">
                      <p:stCondLst>
                        <p:cond delay="indefinite"/>
                      </p:stCondLst>
                      <p:childTnLst>
                        <p:par>
                          <p:cTn id="152" fill="hold">
                            <p:stCondLst>
                              <p:cond delay="0"/>
                            </p:stCondLst>
                            <p:childTnLst>
                              <p:par>
                                <p:cTn id="153" presetID="45" presetClass="entr" presetSubtype="0" fill="hold" nodeType="clickEffect">
                                  <p:stCondLst>
                                    <p:cond delay="0"/>
                                  </p:stCondLst>
                                  <p:childTnLst>
                                    <p:set>
                                      <p:cBhvr>
                                        <p:cTn id="154" dur="1" fill="hold">
                                          <p:stCondLst>
                                            <p:cond delay="0"/>
                                          </p:stCondLst>
                                        </p:cTn>
                                        <p:tgtEl>
                                          <p:spTgt spid="48"/>
                                        </p:tgtEl>
                                        <p:attrNameLst>
                                          <p:attrName>style.visibility</p:attrName>
                                        </p:attrNameLst>
                                      </p:cBhvr>
                                      <p:to>
                                        <p:strVal val="visible"/>
                                      </p:to>
                                    </p:set>
                                    <p:animEffect transition="in" filter="fade">
                                      <p:cBhvr>
                                        <p:cTn id="155" dur="2000"/>
                                        <p:tgtEl>
                                          <p:spTgt spid="48"/>
                                        </p:tgtEl>
                                      </p:cBhvr>
                                    </p:animEffect>
                                    <p:anim calcmode="lin" valueType="num">
                                      <p:cBhvr>
                                        <p:cTn id="156" dur="2000" fill="hold"/>
                                        <p:tgtEl>
                                          <p:spTgt spid="48"/>
                                        </p:tgtEl>
                                        <p:attrNameLst>
                                          <p:attrName>ppt_w</p:attrName>
                                        </p:attrNameLst>
                                      </p:cBhvr>
                                      <p:tavLst>
                                        <p:tav tm="0" fmla="#ppt_w*sin(2.5*pi*$)">
                                          <p:val>
                                            <p:fltVal val="0"/>
                                          </p:val>
                                        </p:tav>
                                        <p:tav tm="100000">
                                          <p:val>
                                            <p:fltVal val="1"/>
                                          </p:val>
                                        </p:tav>
                                      </p:tavLst>
                                    </p:anim>
                                    <p:anim calcmode="lin" valueType="num">
                                      <p:cBhvr>
                                        <p:cTn id="157" dur="2000" fill="hold"/>
                                        <p:tgtEl>
                                          <p:spTgt spid="48"/>
                                        </p:tgtEl>
                                        <p:attrNameLst>
                                          <p:attrName>ppt_h</p:attrName>
                                        </p:attrNameLst>
                                      </p:cBhvr>
                                      <p:tavLst>
                                        <p:tav tm="0">
                                          <p:val>
                                            <p:strVal val="#ppt_h"/>
                                          </p:val>
                                        </p:tav>
                                        <p:tav tm="100000">
                                          <p:val>
                                            <p:strVal val="#ppt_h"/>
                                          </p:val>
                                        </p:tav>
                                      </p:tavLst>
                                    </p:anim>
                                  </p:childTnLst>
                                </p:cTn>
                              </p:par>
                            </p:childTnLst>
                          </p:cTn>
                        </p:par>
                      </p:childTnLst>
                    </p:cTn>
                  </p:par>
                  <p:par>
                    <p:cTn id="158" fill="hold">
                      <p:stCondLst>
                        <p:cond delay="indefinite"/>
                      </p:stCondLst>
                      <p:childTnLst>
                        <p:par>
                          <p:cTn id="159" fill="hold">
                            <p:stCondLst>
                              <p:cond delay="0"/>
                            </p:stCondLst>
                            <p:childTnLst>
                              <p:par>
                                <p:cTn id="160" presetID="45" presetClass="entr" presetSubtype="0" fill="hold" nodeType="clickEffect">
                                  <p:stCondLst>
                                    <p:cond delay="0"/>
                                  </p:stCondLst>
                                  <p:childTnLst>
                                    <p:set>
                                      <p:cBhvr>
                                        <p:cTn id="161" dur="1" fill="hold">
                                          <p:stCondLst>
                                            <p:cond delay="0"/>
                                          </p:stCondLst>
                                        </p:cTn>
                                        <p:tgtEl>
                                          <p:spTgt spid="50"/>
                                        </p:tgtEl>
                                        <p:attrNameLst>
                                          <p:attrName>style.visibility</p:attrName>
                                        </p:attrNameLst>
                                      </p:cBhvr>
                                      <p:to>
                                        <p:strVal val="visible"/>
                                      </p:to>
                                    </p:set>
                                    <p:animEffect transition="in" filter="fade">
                                      <p:cBhvr>
                                        <p:cTn id="162" dur="2000"/>
                                        <p:tgtEl>
                                          <p:spTgt spid="50"/>
                                        </p:tgtEl>
                                      </p:cBhvr>
                                    </p:animEffect>
                                    <p:anim calcmode="lin" valueType="num">
                                      <p:cBhvr>
                                        <p:cTn id="163" dur="2000" fill="hold"/>
                                        <p:tgtEl>
                                          <p:spTgt spid="50"/>
                                        </p:tgtEl>
                                        <p:attrNameLst>
                                          <p:attrName>ppt_w</p:attrName>
                                        </p:attrNameLst>
                                      </p:cBhvr>
                                      <p:tavLst>
                                        <p:tav tm="0" fmla="#ppt_w*sin(2.5*pi*$)">
                                          <p:val>
                                            <p:fltVal val="0"/>
                                          </p:val>
                                        </p:tav>
                                        <p:tav tm="100000">
                                          <p:val>
                                            <p:fltVal val="1"/>
                                          </p:val>
                                        </p:tav>
                                      </p:tavLst>
                                    </p:anim>
                                    <p:anim calcmode="lin" valueType="num">
                                      <p:cBhvr>
                                        <p:cTn id="164" dur="2000" fill="hold"/>
                                        <p:tgtEl>
                                          <p:spTgt spid="50"/>
                                        </p:tgtEl>
                                        <p:attrNameLst>
                                          <p:attrName>ppt_h</p:attrName>
                                        </p:attrNameLst>
                                      </p:cBhvr>
                                      <p:tavLst>
                                        <p:tav tm="0">
                                          <p:val>
                                            <p:strVal val="#ppt_h"/>
                                          </p:val>
                                        </p:tav>
                                        <p:tav tm="100000">
                                          <p:val>
                                            <p:strVal val="#ppt_h"/>
                                          </p:val>
                                        </p:tav>
                                      </p:tavLst>
                                    </p:anim>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nodeType="clickEffect">
                                  <p:stCondLst>
                                    <p:cond delay="0"/>
                                  </p:stCondLst>
                                  <p:childTnLst>
                                    <p:set>
                                      <p:cBhvr>
                                        <p:cTn id="168" dur="1" fill="hold">
                                          <p:stCondLst>
                                            <p:cond delay="0"/>
                                          </p:stCondLst>
                                        </p:cTn>
                                        <p:tgtEl>
                                          <p:spTgt spid="52"/>
                                        </p:tgtEl>
                                        <p:attrNameLst>
                                          <p:attrName>style.visibility</p:attrName>
                                        </p:attrNameLst>
                                      </p:cBhvr>
                                      <p:to>
                                        <p:strVal val="visible"/>
                                      </p:to>
                                    </p:set>
                                    <p:animEffect transition="in" filter="fade">
                                      <p:cBhvr>
                                        <p:cTn id="169" dur="500"/>
                                        <p:tgtEl>
                                          <p:spTgt spid="52"/>
                                        </p:tgtEl>
                                      </p:cBhvr>
                                    </p:animEffect>
                                  </p:childTnLst>
                                </p:cTn>
                              </p:par>
                            </p:childTnLst>
                          </p:cTn>
                        </p:par>
                      </p:childTnLst>
                    </p:cTn>
                  </p:par>
                  <p:par>
                    <p:cTn id="170" fill="hold">
                      <p:stCondLst>
                        <p:cond delay="indefinite"/>
                      </p:stCondLst>
                      <p:childTnLst>
                        <p:par>
                          <p:cTn id="171" fill="hold">
                            <p:stCondLst>
                              <p:cond delay="0"/>
                            </p:stCondLst>
                            <p:childTnLst>
                              <p:par>
                                <p:cTn id="172" presetID="45" presetClass="entr" presetSubtype="0" fill="hold" nodeType="clickEffect">
                                  <p:stCondLst>
                                    <p:cond delay="0"/>
                                  </p:stCondLst>
                                  <p:childTnLst>
                                    <p:set>
                                      <p:cBhvr>
                                        <p:cTn id="173" dur="1" fill="hold">
                                          <p:stCondLst>
                                            <p:cond delay="0"/>
                                          </p:stCondLst>
                                        </p:cTn>
                                        <p:tgtEl>
                                          <p:spTgt spid="53"/>
                                        </p:tgtEl>
                                        <p:attrNameLst>
                                          <p:attrName>style.visibility</p:attrName>
                                        </p:attrNameLst>
                                      </p:cBhvr>
                                      <p:to>
                                        <p:strVal val="visible"/>
                                      </p:to>
                                    </p:set>
                                    <p:animEffect transition="in" filter="fade">
                                      <p:cBhvr>
                                        <p:cTn id="174" dur="2000"/>
                                        <p:tgtEl>
                                          <p:spTgt spid="53"/>
                                        </p:tgtEl>
                                      </p:cBhvr>
                                    </p:animEffect>
                                    <p:anim calcmode="lin" valueType="num">
                                      <p:cBhvr>
                                        <p:cTn id="175" dur="2000" fill="hold"/>
                                        <p:tgtEl>
                                          <p:spTgt spid="53"/>
                                        </p:tgtEl>
                                        <p:attrNameLst>
                                          <p:attrName>ppt_w</p:attrName>
                                        </p:attrNameLst>
                                      </p:cBhvr>
                                      <p:tavLst>
                                        <p:tav tm="0" fmla="#ppt_w*sin(2.5*pi*$)">
                                          <p:val>
                                            <p:fltVal val="0"/>
                                          </p:val>
                                        </p:tav>
                                        <p:tav tm="100000">
                                          <p:val>
                                            <p:fltVal val="1"/>
                                          </p:val>
                                        </p:tav>
                                      </p:tavLst>
                                    </p:anim>
                                    <p:anim calcmode="lin" valueType="num">
                                      <p:cBhvr>
                                        <p:cTn id="176" dur="2000" fill="hold"/>
                                        <p:tgtEl>
                                          <p:spTgt spid="53"/>
                                        </p:tgtEl>
                                        <p:attrNameLst>
                                          <p:attrName>ppt_h</p:attrName>
                                        </p:attrNameLst>
                                      </p:cBhvr>
                                      <p:tavLst>
                                        <p:tav tm="0">
                                          <p:val>
                                            <p:strVal val="#ppt_h"/>
                                          </p:val>
                                        </p:tav>
                                        <p:tav tm="100000">
                                          <p:val>
                                            <p:strVal val="#ppt_h"/>
                                          </p:val>
                                        </p:tav>
                                      </p:tavLst>
                                    </p:anim>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nodeType="clickEffect">
                                  <p:stCondLst>
                                    <p:cond delay="0"/>
                                  </p:stCondLst>
                                  <p:childTnLst>
                                    <p:set>
                                      <p:cBhvr>
                                        <p:cTn id="180" dur="1" fill="hold">
                                          <p:stCondLst>
                                            <p:cond delay="0"/>
                                          </p:stCondLst>
                                        </p:cTn>
                                        <p:tgtEl>
                                          <p:spTgt spid="55"/>
                                        </p:tgtEl>
                                        <p:attrNameLst>
                                          <p:attrName>style.visibility</p:attrName>
                                        </p:attrNameLst>
                                      </p:cBhvr>
                                      <p:to>
                                        <p:strVal val="visible"/>
                                      </p:to>
                                    </p:set>
                                    <p:animEffect transition="in" filter="fade">
                                      <p:cBhvr>
                                        <p:cTn id="181" dur="500"/>
                                        <p:tgtEl>
                                          <p:spTgt spid="55"/>
                                        </p:tgtEl>
                                      </p:cBhvr>
                                    </p:animEffect>
                                  </p:childTnLst>
                                </p:cTn>
                              </p:par>
                            </p:childTnLst>
                          </p:cTn>
                        </p:par>
                      </p:childTnLst>
                    </p:cTn>
                  </p:par>
                  <p:par>
                    <p:cTn id="182" fill="hold">
                      <p:stCondLst>
                        <p:cond delay="indefinite"/>
                      </p:stCondLst>
                      <p:childTnLst>
                        <p:par>
                          <p:cTn id="183" fill="hold">
                            <p:stCondLst>
                              <p:cond delay="0"/>
                            </p:stCondLst>
                            <p:childTnLst>
                              <p:par>
                                <p:cTn id="184" presetID="10" presetClass="entr" presetSubtype="0" fill="hold" nodeType="clickEffect">
                                  <p:stCondLst>
                                    <p:cond delay="0"/>
                                  </p:stCondLst>
                                  <p:childTnLst>
                                    <p:set>
                                      <p:cBhvr>
                                        <p:cTn id="185" dur="1" fill="hold">
                                          <p:stCondLst>
                                            <p:cond delay="0"/>
                                          </p:stCondLst>
                                        </p:cTn>
                                        <p:tgtEl>
                                          <p:spTgt spid="57"/>
                                        </p:tgtEl>
                                        <p:attrNameLst>
                                          <p:attrName>style.visibility</p:attrName>
                                        </p:attrNameLst>
                                      </p:cBhvr>
                                      <p:to>
                                        <p:strVal val="visible"/>
                                      </p:to>
                                    </p:set>
                                    <p:animEffect transition="in" filter="fade">
                                      <p:cBhvr>
                                        <p:cTn id="186" dur="500"/>
                                        <p:tgtEl>
                                          <p:spTgt spid="57"/>
                                        </p:tgtEl>
                                      </p:cBhvr>
                                    </p:animEffect>
                                  </p:childTnLst>
                                </p:cTn>
                              </p:par>
                            </p:childTnLst>
                          </p:cTn>
                        </p:par>
                      </p:childTnLst>
                    </p:cTn>
                  </p:par>
                  <p:par>
                    <p:cTn id="187" fill="hold">
                      <p:stCondLst>
                        <p:cond delay="indefinite"/>
                      </p:stCondLst>
                      <p:childTnLst>
                        <p:par>
                          <p:cTn id="188" fill="hold">
                            <p:stCondLst>
                              <p:cond delay="0"/>
                            </p:stCondLst>
                            <p:childTnLst>
                              <p:par>
                                <p:cTn id="189" presetID="45" presetClass="entr" presetSubtype="0" fill="hold" nodeType="clickEffect">
                                  <p:stCondLst>
                                    <p:cond delay="0"/>
                                  </p:stCondLst>
                                  <p:childTnLst>
                                    <p:set>
                                      <p:cBhvr>
                                        <p:cTn id="190" dur="1" fill="hold">
                                          <p:stCondLst>
                                            <p:cond delay="0"/>
                                          </p:stCondLst>
                                        </p:cTn>
                                        <p:tgtEl>
                                          <p:spTgt spid="58"/>
                                        </p:tgtEl>
                                        <p:attrNameLst>
                                          <p:attrName>style.visibility</p:attrName>
                                        </p:attrNameLst>
                                      </p:cBhvr>
                                      <p:to>
                                        <p:strVal val="visible"/>
                                      </p:to>
                                    </p:set>
                                    <p:animEffect transition="in" filter="fade">
                                      <p:cBhvr>
                                        <p:cTn id="191" dur="2000"/>
                                        <p:tgtEl>
                                          <p:spTgt spid="58"/>
                                        </p:tgtEl>
                                      </p:cBhvr>
                                    </p:animEffect>
                                    <p:anim calcmode="lin" valueType="num">
                                      <p:cBhvr>
                                        <p:cTn id="192" dur="2000" fill="hold"/>
                                        <p:tgtEl>
                                          <p:spTgt spid="58"/>
                                        </p:tgtEl>
                                        <p:attrNameLst>
                                          <p:attrName>ppt_w</p:attrName>
                                        </p:attrNameLst>
                                      </p:cBhvr>
                                      <p:tavLst>
                                        <p:tav tm="0" fmla="#ppt_w*sin(2.5*pi*$)">
                                          <p:val>
                                            <p:fltVal val="0"/>
                                          </p:val>
                                        </p:tav>
                                        <p:tav tm="100000">
                                          <p:val>
                                            <p:fltVal val="1"/>
                                          </p:val>
                                        </p:tav>
                                      </p:tavLst>
                                    </p:anim>
                                    <p:anim calcmode="lin" valueType="num">
                                      <p:cBhvr>
                                        <p:cTn id="193" dur="2000" fill="hold"/>
                                        <p:tgtEl>
                                          <p:spTgt spid="58"/>
                                        </p:tgtEl>
                                        <p:attrNameLst>
                                          <p:attrName>ppt_h</p:attrName>
                                        </p:attrNameLst>
                                      </p:cBhvr>
                                      <p:tavLst>
                                        <p:tav tm="0">
                                          <p:val>
                                            <p:strVal val="#ppt_h"/>
                                          </p:val>
                                        </p:tav>
                                        <p:tav tm="100000">
                                          <p:val>
                                            <p:strVal val="#ppt_h"/>
                                          </p:val>
                                        </p:tav>
                                      </p:tavLst>
                                    </p:anim>
                                  </p:childTnLst>
                                </p:cTn>
                              </p:par>
                            </p:childTnLst>
                          </p:cTn>
                        </p:par>
                      </p:childTnLst>
                    </p:cTn>
                  </p:par>
                  <p:par>
                    <p:cTn id="194" fill="hold">
                      <p:stCondLst>
                        <p:cond delay="indefinite"/>
                      </p:stCondLst>
                      <p:childTnLst>
                        <p:par>
                          <p:cTn id="195" fill="hold">
                            <p:stCondLst>
                              <p:cond delay="0"/>
                            </p:stCondLst>
                            <p:childTnLst>
                              <p:par>
                                <p:cTn id="196" presetID="10" presetClass="entr" presetSubtype="0" fill="hold" nodeType="clickEffect">
                                  <p:stCondLst>
                                    <p:cond delay="0"/>
                                  </p:stCondLst>
                                  <p:childTnLst>
                                    <p:set>
                                      <p:cBhvr>
                                        <p:cTn id="197" dur="1" fill="hold">
                                          <p:stCondLst>
                                            <p:cond delay="0"/>
                                          </p:stCondLst>
                                        </p:cTn>
                                        <p:tgtEl>
                                          <p:spTgt spid="60"/>
                                        </p:tgtEl>
                                        <p:attrNameLst>
                                          <p:attrName>style.visibility</p:attrName>
                                        </p:attrNameLst>
                                      </p:cBhvr>
                                      <p:to>
                                        <p:strVal val="visible"/>
                                      </p:to>
                                    </p:set>
                                    <p:animEffect transition="in" filter="fade">
                                      <p:cBhvr>
                                        <p:cTn id="198" dur="500"/>
                                        <p:tgtEl>
                                          <p:spTgt spid="60"/>
                                        </p:tgtEl>
                                      </p:cBhvr>
                                    </p:animEffect>
                                  </p:childTnLst>
                                </p:cTn>
                              </p:par>
                            </p:childTnLst>
                          </p:cTn>
                        </p:par>
                      </p:childTnLst>
                    </p:cTn>
                  </p:par>
                  <p:par>
                    <p:cTn id="199" fill="hold">
                      <p:stCondLst>
                        <p:cond delay="indefinite"/>
                      </p:stCondLst>
                      <p:childTnLst>
                        <p:par>
                          <p:cTn id="200" fill="hold">
                            <p:stCondLst>
                              <p:cond delay="0"/>
                            </p:stCondLst>
                            <p:childTnLst>
                              <p:par>
                                <p:cTn id="201" presetID="26" presetClass="entr" presetSubtype="0" fill="hold" grpId="0" nodeType="clickEffect">
                                  <p:stCondLst>
                                    <p:cond delay="0"/>
                                  </p:stCondLst>
                                  <p:childTnLst>
                                    <p:set>
                                      <p:cBhvr>
                                        <p:cTn id="202" dur="1" fill="hold">
                                          <p:stCondLst>
                                            <p:cond delay="0"/>
                                          </p:stCondLst>
                                        </p:cTn>
                                        <p:tgtEl>
                                          <p:spTgt spid="61"/>
                                        </p:tgtEl>
                                        <p:attrNameLst>
                                          <p:attrName>style.visibility</p:attrName>
                                        </p:attrNameLst>
                                      </p:cBhvr>
                                      <p:to>
                                        <p:strVal val="visible"/>
                                      </p:to>
                                    </p:set>
                                    <p:animEffect transition="in" filter="wipe(down)">
                                      <p:cBhvr>
                                        <p:cTn id="203" dur="580">
                                          <p:stCondLst>
                                            <p:cond delay="0"/>
                                          </p:stCondLst>
                                        </p:cTn>
                                        <p:tgtEl>
                                          <p:spTgt spid="61"/>
                                        </p:tgtEl>
                                      </p:cBhvr>
                                    </p:animEffect>
                                    <p:anim calcmode="lin" valueType="num">
                                      <p:cBhvr>
                                        <p:cTn id="204"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205"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206"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207"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208"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209" dur="26">
                                          <p:stCondLst>
                                            <p:cond delay="650"/>
                                          </p:stCondLst>
                                        </p:cTn>
                                        <p:tgtEl>
                                          <p:spTgt spid="61"/>
                                        </p:tgtEl>
                                      </p:cBhvr>
                                      <p:to x="100000" y="60000"/>
                                    </p:animScale>
                                    <p:animScale>
                                      <p:cBhvr>
                                        <p:cTn id="210" dur="166" decel="50000">
                                          <p:stCondLst>
                                            <p:cond delay="676"/>
                                          </p:stCondLst>
                                        </p:cTn>
                                        <p:tgtEl>
                                          <p:spTgt spid="61"/>
                                        </p:tgtEl>
                                      </p:cBhvr>
                                      <p:to x="100000" y="100000"/>
                                    </p:animScale>
                                    <p:animScale>
                                      <p:cBhvr>
                                        <p:cTn id="211" dur="26">
                                          <p:stCondLst>
                                            <p:cond delay="1312"/>
                                          </p:stCondLst>
                                        </p:cTn>
                                        <p:tgtEl>
                                          <p:spTgt spid="61"/>
                                        </p:tgtEl>
                                      </p:cBhvr>
                                      <p:to x="100000" y="80000"/>
                                    </p:animScale>
                                    <p:animScale>
                                      <p:cBhvr>
                                        <p:cTn id="212" dur="166" decel="50000">
                                          <p:stCondLst>
                                            <p:cond delay="1338"/>
                                          </p:stCondLst>
                                        </p:cTn>
                                        <p:tgtEl>
                                          <p:spTgt spid="61"/>
                                        </p:tgtEl>
                                      </p:cBhvr>
                                      <p:to x="100000" y="100000"/>
                                    </p:animScale>
                                    <p:animScale>
                                      <p:cBhvr>
                                        <p:cTn id="213" dur="26">
                                          <p:stCondLst>
                                            <p:cond delay="1642"/>
                                          </p:stCondLst>
                                        </p:cTn>
                                        <p:tgtEl>
                                          <p:spTgt spid="61"/>
                                        </p:tgtEl>
                                      </p:cBhvr>
                                      <p:to x="100000" y="90000"/>
                                    </p:animScale>
                                    <p:animScale>
                                      <p:cBhvr>
                                        <p:cTn id="214" dur="166" decel="50000">
                                          <p:stCondLst>
                                            <p:cond delay="1668"/>
                                          </p:stCondLst>
                                        </p:cTn>
                                        <p:tgtEl>
                                          <p:spTgt spid="61"/>
                                        </p:tgtEl>
                                      </p:cBhvr>
                                      <p:to x="100000" y="100000"/>
                                    </p:animScale>
                                    <p:animScale>
                                      <p:cBhvr>
                                        <p:cTn id="215" dur="26">
                                          <p:stCondLst>
                                            <p:cond delay="1808"/>
                                          </p:stCondLst>
                                        </p:cTn>
                                        <p:tgtEl>
                                          <p:spTgt spid="61"/>
                                        </p:tgtEl>
                                      </p:cBhvr>
                                      <p:to x="100000" y="95000"/>
                                    </p:animScale>
                                    <p:animScale>
                                      <p:cBhvr>
                                        <p:cTn id="216" dur="166" decel="50000">
                                          <p:stCondLst>
                                            <p:cond delay="1834"/>
                                          </p:stCondLst>
                                        </p:cTn>
                                        <p:tgtEl>
                                          <p:spTgt spid="61"/>
                                        </p:tgtEl>
                                      </p:cBhvr>
                                      <p:to x="100000" y="100000"/>
                                    </p:animScale>
                                  </p:childTnLst>
                                </p:cTn>
                              </p:par>
                            </p:childTnLst>
                          </p:cTn>
                        </p:par>
                      </p:childTnLst>
                    </p:cTn>
                  </p:par>
                  <p:par>
                    <p:cTn id="217" fill="hold">
                      <p:stCondLst>
                        <p:cond delay="indefinite"/>
                      </p:stCondLst>
                      <p:childTnLst>
                        <p:par>
                          <p:cTn id="218" fill="hold">
                            <p:stCondLst>
                              <p:cond delay="0"/>
                            </p:stCondLst>
                            <p:childTnLst>
                              <p:par>
                                <p:cTn id="219" presetID="26" presetClass="entr" presetSubtype="0" fill="hold" grpId="0" nodeType="clickEffect">
                                  <p:stCondLst>
                                    <p:cond delay="0"/>
                                  </p:stCondLst>
                                  <p:childTnLst>
                                    <p:set>
                                      <p:cBhvr>
                                        <p:cTn id="220" dur="1" fill="hold">
                                          <p:stCondLst>
                                            <p:cond delay="0"/>
                                          </p:stCondLst>
                                        </p:cTn>
                                        <p:tgtEl>
                                          <p:spTgt spid="28"/>
                                        </p:tgtEl>
                                        <p:attrNameLst>
                                          <p:attrName>style.visibility</p:attrName>
                                        </p:attrNameLst>
                                      </p:cBhvr>
                                      <p:to>
                                        <p:strVal val="visible"/>
                                      </p:to>
                                    </p:set>
                                    <p:animEffect transition="in" filter="wipe(down)">
                                      <p:cBhvr>
                                        <p:cTn id="221" dur="580">
                                          <p:stCondLst>
                                            <p:cond delay="0"/>
                                          </p:stCondLst>
                                        </p:cTn>
                                        <p:tgtEl>
                                          <p:spTgt spid="28"/>
                                        </p:tgtEl>
                                      </p:cBhvr>
                                    </p:animEffect>
                                    <p:anim calcmode="lin" valueType="num">
                                      <p:cBhvr>
                                        <p:cTn id="222"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23"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24"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225"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226"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227" dur="26">
                                          <p:stCondLst>
                                            <p:cond delay="650"/>
                                          </p:stCondLst>
                                        </p:cTn>
                                        <p:tgtEl>
                                          <p:spTgt spid="28"/>
                                        </p:tgtEl>
                                      </p:cBhvr>
                                      <p:to x="100000" y="60000"/>
                                    </p:animScale>
                                    <p:animScale>
                                      <p:cBhvr>
                                        <p:cTn id="228" dur="166" decel="50000">
                                          <p:stCondLst>
                                            <p:cond delay="676"/>
                                          </p:stCondLst>
                                        </p:cTn>
                                        <p:tgtEl>
                                          <p:spTgt spid="28"/>
                                        </p:tgtEl>
                                      </p:cBhvr>
                                      <p:to x="100000" y="100000"/>
                                    </p:animScale>
                                    <p:animScale>
                                      <p:cBhvr>
                                        <p:cTn id="229" dur="26">
                                          <p:stCondLst>
                                            <p:cond delay="1312"/>
                                          </p:stCondLst>
                                        </p:cTn>
                                        <p:tgtEl>
                                          <p:spTgt spid="28"/>
                                        </p:tgtEl>
                                      </p:cBhvr>
                                      <p:to x="100000" y="80000"/>
                                    </p:animScale>
                                    <p:animScale>
                                      <p:cBhvr>
                                        <p:cTn id="230" dur="166" decel="50000">
                                          <p:stCondLst>
                                            <p:cond delay="1338"/>
                                          </p:stCondLst>
                                        </p:cTn>
                                        <p:tgtEl>
                                          <p:spTgt spid="28"/>
                                        </p:tgtEl>
                                      </p:cBhvr>
                                      <p:to x="100000" y="100000"/>
                                    </p:animScale>
                                    <p:animScale>
                                      <p:cBhvr>
                                        <p:cTn id="231" dur="26">
                                          <p:stCondLst>
                                            <p:cond delay="1642"/>
                                          </p:stCondLst>
                                        </p:cTn>
                                        <p:tgtEl>
                                          <p:spTgt spid="28"/>
                                        </p:tgtEl>
                                      </p:cBhvr>
                                      <p:to x="100000" y="90000"/>
                                    </p:animScale>
                                    <p:animScale>
                                      <p:cBhvr>
                                        <p:cTn id="232" dur="166" decel="50000">
                                          <p:stCondLst>
                                            <p:cond delay="1668"/>
                                          </p:stCondLst>
                                        </p:cTn>
                                        <p:tgtEl>
                                          <p:spTgt spid="28"/>
                                        </p:tgtEl>
                                      </p:cBhvr>
                                      <p:to x="100000" y="100000"/>
                                    </p:animScale>
                                    <p:animScale>
                                      <p:cBhvr>
                                        <p:cTn id="233" dur="26">
                                          <p:stCondLst>
                                            <p:cond delay="1808"/>
                                          </p:stCondLst>
                                        </p:cTn>
                                        <p:tgtEl>
                                          <p:spTgt spid="28"/>
                                        </p:tgtEl>
                                      </p:cBhvr>
                                      <p:to x="100000" y="95000"/>
                                    </p:animScale>
                                    <p:animScale>
                                      <p:cBhvr>
                                        <p:cTn id="234" dur="166" decel="50000">
                                          <p:stCondLst>
                                            <p:cond delay="1834"/>
                                          </p:stCondLst>
                                        </p:cTn>
                                        <p:tgtEl>
                                          <p:spTgt spid="28"/>
                                        </p:tgtEl>
                                      </p:cBhvr>
                                      <p:to x="100000" y="100000"/>
                                    </p:animScale>
                                  </p:childTnLst>
                                </p:cTn>
                              </p:par>
                            </p:childTnLst>
                          </p:cTn>
                        </p:par>
                      </p:childTnLst>
                    </p:cTn>
                  </p:par>
                  <p:par>
                    <p:cTn id="235" fill="hold">
                      <p:stCondLst>
                        <p:cond delay="indefinite"/>
                      </p:stCondLst>
                      <p:childTnLst>
                        <p:par>
                          <p:cTn id="236" fill="hold">
                            <p:stCondLst>
                              <p:cond delay="0"/>
                            </p:stCondLst>
                            <p:childTnLst>
                              <p:par>
                                <p:cTn id="237" presetID="26" presetClass="entr" presetSubtype="0" fill="hold" grpId="0" nodeType="clickEffect">
                                  <p:stCondLst>
                                    <p:cond delay="0"/>
                                  </p:stCondLst>
                                  <p:childTnLst>
                                    <p:set>
                                      <p:cBhvr>
                                        <p:cTn id="238" dur="1" fill="hold">
                                          <p:stCondLst>
                                            <p:cond delay="0"/>
                                          </p:stCondLst>
                                        </p:cTn>
                                        <p:tgtEl>
                                          <p:spTgt spid="62"/>
                                        </p:tgtEl>
                                        <p:attrNameLst>
                                          <p:attrName>style.visibility</p:attrName>
                                        </p:attrNameLst>
                                      </p:cBhvr>
                                      <p:to>
                                        <p:strVal val="visible"/>
                                      </p:to>
                                    </p:set>
                                    <p:animEffect transition="in" filter="wipe(down)">
                                      <p:cBhvr>
                                        <p:cTn id="239" dur="580">
                                          <p:stCondLst>
                                            <p:cond delay="0"/>
                                          </p:stCondLst>
                                        </p:cTn>
                                        <p:tgtEl>
                                          <p:spTgt spid="62"/>
                                        </p:tgtEl>
                                      </p:cBhvr>
                                    </p:animEffect>
                                    <p:anim calcmode="lin" valueType="num">
                                      <p:cBhvr>
                                        <p:cTn id="240"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241"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242"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243"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244"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245" dur="26">
                                          <p:stCondLst>
                                            <p:cond delay="650"/>
                                          </p:stCondLst>
                                        </p:cTn>
                                        <p:tgtEl>
                                          <p:spTgt spid="62"/>
                                        </p:tgtEl>
                                      </p:cBhvr>
                                      <p:to x="100000" y="60000"/>
                                    </p:animScale>
                                    <p:animScale>
                                      <p:cBhvr>
                                        <p:cTn id="246" dur="166" decel="50000">
                                          <p:stCondLst>
                                            <p:cond delay="676"/>
                                          </p:stCondLst>
                                        </p:cTn>
                                        <p:tgtEl>
                                          <p:spTgt spid="62"/>
                                        </p:tgtEl>
                                      </p:cBhvr>
                                      <p:to x="100000" y="100000"/>
                                    </p:animScale>
                                    <p:animScale>
                                      <p:cBhvr>
                                        <p:cTn id="247" dur="26">
                                          <p:stCondLst>
                                            <p:cond delay="1312"/>
                                          </p:stCondLst>
                                        </p:cTn>
                                        <p:tgtEl>
                                          <p:spTgt spid="62"/>
                                        </p:tgtEl>
                                      </p:cBhvr>
                                      <p:to x="100000" y="80000"/>
                                    </p:animScale>
                                    <p:animScale>
                                      <p:cBhvr>
                                        <p:cTn id="248" dur="166" decel="50000">
                                          <p:stCondLst>
                                            <p:cond delay="1338"/>
                                          </p:stCondLst>
                                        </p:cTn>
                                        <p:tgtEl>
                                          <p:spTgt spid="62"/>
                                        </p:tgtEl>
                                      </p:cBhvr>
                                      <p:to x="100000" y="100000"/>
                                    </p:animScale>
                                    <p:animScale>
                                      <p:cBhvr>
                                        <p:cTn id="249" dur="26">
                                          <p:stCondLst>
                                            <p:cond delay="1642"/>
                                          </p:stCondLst>
                                        </p:cTn>
                                        <p:tgtEl>
                                          <p:spTgt spid="62"/>
                                        </p:tgtEl>
                                      </p:cBhvr>
                                      <p:to x="100000" y="90000"/>
                                    </p:animScale>
                                    <p:animScale>
                                      <p:cBhvr>
                                        <p:cTn id="250" dur="166" decel="50000">
                                          <p:stCondLst>
                                            <p:cond delay="1668"/>
                                          </p:stCondLst>
                                        </p:cTn>
                                        <p:tgtEl>
                                          <p:spTgt spid="62"/>
                                        </p:tgtEl>
                                      </p:cBhvr>
                                      <p:to x="100000" y="100000"/>
                                    </p:animScale>
                                    <p:animScale>
                                      <p:cBhvr>
                                        <p:cTn id="251" dur="26">
                                          <p:stCondLst>
                                            <p:cond delay="1808"/>
                                          </p:stCondLst>
                                        </p:cTn>
                                        <p:tgtEl>
                                          <p:spTgt spid="62"/>
                                        </p:tgtEl>
                                      </p:cBhvr>
                                      <p:to x="100000" y="95000"/>
                                    </p:animScale>
                                    <p:animScale>
                                      <p:cBhvr>
                                        <p:cTn id="252" dur="166" decel="50000">
                                          <p:stCondLst>
                                            <p:cond delay="1834"/>
                                          </p:stCondLst>
                                        </p:cTn>
                                        <p:tgtEl>
                                          <p:spTgt spid="62"/>
                                        </p:tgtEl>
                                      </p:cBhvr>
                                      <p:to x="100000" y="100000"/>
                                    </p:animScale>
                                  </p:childTnLst>
                                </p:cTn>
                              </p:par>
                            </p:childTnLst>
                          </p:cTn>
                        </p:par>
                      </p:childTnLst>
                    </p:cTn>
                  </p:par>
                  <p:par>
                    <p:cTn id="253" fill="hold">
                      <p:stCondLst>
                        <p:cond delay="indefinite"/>
                      </p:stCondLst>
                      <p:childTnLst>
                        <p:par>
                          <p:cTn id="254" fill="hold">
                            <p:stCondLst>
                              <p:cond delay="0"/>
                            </p:stCondLst>
                            <p:childTnLst>
                              <p:par>
                                <p:cTn id="255" presetID="26" presetClass="entr" presetSubtype="0" fill="hold" grpId="0" nodeType="clickEffect">
                                  <p:stCondLst>
                                    <p:cond delay="0"/>
                                  </p:stCondLst>
                                  <p:childTnLst>
                                    <p:set>
                                      <p:cBhvr>
                                        <p:cTn id="256" dur="1" fill="hold">
                                          <p:stCondLst>
                                            <p:cond delay="0"/>
                                          </p:stCondLst>
                                        </p:cTn>
                                        <p:tgtEl>
                                          <p:spTgt spid="63"/>
                                        </p:tgtEl>
                                        <p:attrNameLst>
                                          <p:attrName>style.visibility</p:attrName>
                                        </p:attrNameLst>
                                      </p:cBhvr>
                                      <p:to>
                                        <p:strVal val="visible"/>
                                      </p:to>
                                    </p:set>
                                    <p:animEffect transition="in" filter="wipe(down)">
                                      <p:cBhvr>
                                        <p:cTn id="257" dur="580">
                                          <p:stCondLst>
                                            <p:cond delay="0"/>
                                          </p:stCondLst>
                                        </p:cTn>
                                        <p:tgtEl>
                                          <p:spTgt spid="63"/>
                                        </p:tgtEl>
                                      </p:cBhvr>
                                    </p:animEffect>
                                    <p:anim calcmode="lin" valueType="num">
                                      <p:cBhvr>
                                        <p:cTn id="258"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259"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260"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261"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262"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263" dur="26">
                                          <p:stCondLst>
                                            <p:cond delay="650"/>
                                          </p:stCondLst>
                                        </p:cTn>
                                        <p:tgtEl>
                                          <p:spTgt spid="63"/>
                                        </p:tgtEl>
                                      </p:cBhvr>
                                      <p:to x="100000" y="60000"/>
                                    </p:animScale>
                                    <p:animScale>
                                      <p:cBhvr>
                                        <p:cTn id="264" dur="166" decel="50000">
                                          <p:stCondLst>
                                            <p:cond delay="676"/>
                                          </p:stCondLst>
                                        </p:cTn>
                                        <p:tgtEl>
                                          <p:spTgt spid="63"/>
                                        </p:tgtEl>
                                      </p:cBhvr>
                                      <p:to x="100000" y="100000"/>
                                    </p:animScale>
                                    <p:animScale>
                                      <p:cBhvr>
                                        <p:cTn id="265" dur="26">
                                          <p:stCondLst>
                                            <p:cond delay="1312"/>
                                          </p:stCondLst>
                                        </p:cTn>
                                        <p:tgtEl>
                                          <p:spTgt spid="63"/>
                                        </p:tgtEl>
                                      </p:cBhvr>
                                      <p:to x="100000" y="80000"/>
                                    </p:animScale>
                                    <p:animScale>
                                      <p:cBhvr>
                                        <p:cTn id="266" dur="166" decel="50000">
                                          <p:stCondLst>
                                            <p:cond delay="1338"/>
                                          </p:stCondLst>
                                        </p:cTn>
                                        <p:tgtEl>
                                          <p:spTgt spid="63"/>
                                        </p:tgtEl>
                                      </p:cBhvr>
                                      <p:to x="100000" y="100000"/>
                                    </p:animScale>
                                    <p:animScale>
                                      <p:cBhvr>
                                        <p:cTn id="267" dur="26">
                                          <p:stCondLst>
                                            <p:cond delay="1642"/>
                                          </p:stCondLst>
                                        </p:cTn>
                                        <p:tgtEl>
                                          <p:spTgt spid="63"/>
                                        </p:tgtEl>
                                      </p:cBhvr>
                                      <p:to x="100000" y="90000"/>
                                    </p:animScale>
                                    <p:animScale>
                                      <p:cBhvr>
                                        <p:cTn id="268" dur="166" decel="50000">
                                          <p:stCondLst>
                                            <p:cond delay="1668"/>
                                          </p:stCondLst>
                                        </p:cTn>
                                        <p:tgtEl>
                                          <p:spTgt spid="63"/>
                                        </p:tgtEl>
                                      </p:cBhvr>
                                      <p:to x="100000" y="100000"/>
                                    </p:animScale>
                                    <p:animScale>
                                      <p:cBhvr>
                                        <p:cTn id="269" dur="26">
                                          <p:stCondLst>
                                            <p:cond delay="1808"/>
                                          </p:stCondLst>
                                        </p:cTn>
                                        <p:tgtEl>
                                          <p:spTgt spid="63"/>
                                        </p:tgtEl>
                                      </p:cBhvr>
                                      <p:to x="100000" y="95000"/>
                                    </p:animScale>
                                    <p:animScale>
                                      <p:cBhvr>
                                        <p:cTn id="270" dur="166" decel="50000">
                                          <p:stCondLst>
                                            <p:cond delay="1834"/>
                                          </p:stCondLst>
                                        </p:cTn>
                                        <p:tgtEl>
                                          <p:spTgt spid="63"/>
                                        </p:tgtEl>
                                      </p:cBhvr>
                                      <p:to x="100000" y="100000"/>
                                    </p:animScale>
                                  </p:childTnLst>
                                </p:cTn>
                              </p:par>
                            </p:childTnLst>
                          </p:cTn>
                        </p:par>
                      </p:childTnLst>
                    </p:cTn>
                  </p:par>
                  <p:par>
                    <p:cTn id="271" fill="hold">
                      <p:stCondLst>
                        <p:cond delay="indefinite"/>
                      </p:stCondLst>
                      <p:childTnLst>
                        <p:par>
                          <p:cTn id="272" fill="hold">
                            <p:stCondLst>
                              <p:cond delay="0"/>
                            </p:stCondLst>
                            <p:childTnLst>
                              <p:par>
                                <p:cTn id="273" presetID="42" presetClass="entr" presetSubtype="0" fill="hold" nodeType="clickEffect">
                                  <p:stCondLst>
                                    <p:cond delay="0"/>
                                  </p:stCondLst>
                                  <p:childTnLst>
                                    <p:set>
                                      <p:cBhvr>
                                        <p:cTn id="274" dur="1" fill="hold">
                                          <p:stCondLst>
                                            <p:cond delay="0"/>
                                          </p:stCondLst>
                                        </p:cTn>
                                        <p:tgtEl>
                                          <p:spTgt spid="64"/>
                                        </p:tgtEl>
                                        <p:attrNameLst>
                                          <p:attrName>style.visibility</p:attrName>
                                        </p:attrNameLst>
                                      </p:cBhvr>
                                      <p:to>
                                        <p:strVal val="visible"/>
                                      </p:to>
                                    </p:set>
                                    <p:animEffect transition="in" filter="fade">
                                      <p:cBhvr>
                                        <p:cTn id="275" dur="1000"/>
                                        <p:tgtEl>
                                          <p:spTgt spid="64"/>
                                        </p:tgtEl>
                                      </p:cBhvr>
                                    </p:animEffect>
                                    <p:anim calcmode="lin" valueType="num">
                                      <p:cBhvr>
                                        <p:cTn id="276" dur="1000" fill="hold"/>
                                        <p:tgtEl>
                                          <p:spTgt spid="64"/>
                                        </p:tgtEl>
                                        <p:attrNameLst>
                                          <p:attrName>ppt_x</p:attrName>
                                        </p:attrNameLst>
                                      </p:cBhvr>
                                      <p:tavLst>
                                        <p:tav tm="0">
                                          <p:val>
                                            <p:strVal val="#ppt_x"/>
                                          </p:val>
                                        </p:tav>
                                        <p:tav tm="100000">
                                          <p:val>
                                            <p:strVal val="#ppt_x"/>
                                          </p:val>
                                        </p:tav>
                                      </p:tavLst>
                                    </p:anim>
                                    <p:anim calcmode="lin" valueType="num">
                                      <p:cBhvr>
                                        <p:cTn id="277"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278" fill="hold">
                      <p:stCondLst>
                        <p:cond delay="indefinite"/>
                      </p:stCondLst>
                      <p:childTnLst>
                        <p:par>
                          <p:cTn id="279" fill="hold">
                            <p:stCondLst>
                              <p:cond delay="0"/>
                            </p:stCondLst>
                            <p:childTnLst>
                              <p:par>
                                <p:cTn id="280" presetID="10" presetClass="entr" presetSubtype="0" fill="hold" grpId="1" nodeType="clickEffect">
                                  <p:stCondLst>
                                    <p:cond delay="0"/>
                                  </p:stCondLst>
                                  <p:childTnLst>
                                    <p:set>
                                      <p:cBhvr>
                                        <p:cTn id="281" dur="1" fill="hold">
                                          <p:stCondLst>
                                            <p:cond delay="0"/>
                                          </p:stCondLst>
                                        </p:cTn>
                                        <p:tgtEl>
                                          <p:spTgt spid="8"/>
                                        </p:tgtEl>
                                        <p:attrNameLst>
                                          <p:attrName>style.visibility</p:attrName>
                                        </p:attrNameLst>
                                      </p:cBhvr>
                                      <p:to>
                                        <p:strVal val="visible"/>
                                      </p:to>
                                    </p:set>
                                    <p:animEffect transition="in" filter="fade">
                                      <p:cBhvr>
                                        <p:cTn id="282" dur="500"/>
                                        <p:tgtEl>
                                          <p:spTgt spid="8"/>
                                        </p:tgtEl>
                                      </p:cBhvr>
                                    </p:animEffect>
                                  </p:childTnLst>
                                </p:cTn>
                              </p:par>
                            </p:childTnLst>
                          </p:cTn>
                        </p:par>
                      </p:childTnLst>
                    </p:cTn>
                  </p:par>
                  <p:par>
                    <p:cTn id="283" fill="hold">
                      <p:stCondLst>
                        <p:cond delay="indefinite"/>
                      </p:stCondLst>
                      <p:childTnLst>
                        <p:par>
                          <p:cTn id="284" fill="hold">
                            <p:stCondLst>
                              <p:cond delay="0"/>
                            </p:stCondLst>
                            <p:childTnLst>
                              <p:par>
                                <p:cTn id="285" presetID="1" presetClass="entr" presetSubtype="0" fill="hold" nodeType="clickEffect">
                                  <p:stCondLst>
                                    <p:cond delay="0"/>
                                  </p:stCondLst>
                                  <p:childTnLst>
                                    <p:set>
                                      <p:cBhvr>
                                        <p:cTn id="286" dur="1" fill="hold">
                                          <p:stCondLst>
                                            <p:cond delay="499"/>
                                          </p:stCondLst>
                                        </p:cTn>
                                        <p:tgtEl>
                                          <p:spTgt spid="68"/>
                                        </p:tgtEl>
                                        <p:attrNameLst>
                                          <p:attrName>style.visibility</p:attrName>
                                        </p:attrNameLst>
                                      </p:cBhvr>
                                      <p:to>
                                        <p:strVal val="visible"/>
                                      </p:to>
                                    </p:set>
                                  </p:childTnLst>
                                </p:cTn>
                              </p:par>
                            </p:childTnLst>
                          </p:cTn>
                        </p:par>
                      </p:childTnLst>
                    </p:cTn>
                  </p:par>
                  <p:par>
                    <p:cTn id="287" fill="hold">
                      <p:stCondLst>
                        <p:cond delay="indefinite"/>
                      </p:stCondLst>
                      <p:childTnLst>
                        <p:par>
                          <p:cTn id="288" fill="hold">
                            <p:stCondLst>
                              <p:cond delay="0"/>
                            </p:stCondLst>
                            <p:childTnLst>
                              <p:par>
                                <p:cTn id="289" presetID="22" presetClass="entr" presetSubtype="8" fill="hold" nodeType="clickEffect">
                                  <p:stCondLst>
                                    <p:cond delay="0"/>
                                  </p:stCondLst>
                                  <p:childTnLst>
                                    <p:set>
                                      <p:cBhvr>
                                        <p:cTn id="290" dur="1" fill="hold">
                                          <p:stCondLst>
                                            <p:cond delay="0"/>
                                          </p:stCondLst>
                                        </p:cTn>
                                        <p:tgtEl>
                                          <p:spTgt spid="69"/>
                                        </p:tgtEl>
                                        <p:attrNameLst>
                                          <p:attrName>style.visibility</p:attrName>
                                        </p:attrNameLst>
                                      </p:cBhvr>
                                      <p:to>
                                        <p:strVal val="visible"/>
                                      </p:to>
                                    </p:set>
                                    <p:animEffect transition="in" filter="wipe(left)">
                                      <p:cBhvr>
                                        <p:cTn id="291" dur="500"/>
                                        <p:tgtEl>
                                          <p:spTgt spid="69"/>
                                        </p:tgtEl>
                                      </p:cBhvr>
                                    </p:animEffect>
                                  </p:childTnLst>
                                </p:cTn>
                              </p:par>
                            </p:childTnLst>
                          </p:cTn>
                        </p:par>
                      </p:childTnLst>
                    </p:cTn>
                  </p:par>
                  <p:par>
                    <p:cTn id="292" fill="hold">
                      <p:stCondLst>
                        <p:cond delay="indefinite"/>
                      </p:stCondLst>
                      <p:childTnLst>
                        <p:par>
                          <p:cTn id="293" fill="hold">
                            <p:stCondLst>
                              <p:cond delay="0"/>
                            </p:stCondLst>
                            <p:childTnLst>
                              <p:par>
                                <p:cTn id="294" presetID="22" presetClass="entr" presetSubtype="8" fill="hold" nodeType="clickEffect">
                                  <p:stCondLst>
                                    <p:cond delay="0"/>
                                  </p:stCondLst>
                                  <p:childTnLst>
                                    <p:set>
                                      <p:cBhvr>
                                        <p:cTn id="295" dur="1" fill="hold">
                                          <p:stCondLst>
                                            <p:cond delay="0"/>
                                          </p:stCondLst>
                                        </p:cTn>
                                        <p:tgtEl>
                                          <p:spTgt spid="71"/>
                                        </p:tgtEl>
                                        <p:attrNameLst>
                                          <p:attrName>style.visibility</p:attrName>
                                        </p:attrNameLst>
                                      </p:cBhvr>
                                      <p:to>
                                        <p:strVal val="visible"/>
                                      </p:to>
                                    </p:set>
                                    <p:animEffect transition="in" filter="wipe(left)">
                                      <p:cBhvr>
                                        <p:cTn id="296" dur="500"/>
                                        <p:tgtEl>
                                          <p:spTgt spid="71"/>
                                        </p:tgtEl>
                                      </p:cBhvr>
                                    </p:animEffect>
                                  </p:childTnLst>
                                </p:cTn>
                              </p:par>
                            </p:childTnLst>
                          </p:cTn>
                        </p:par>
                      </p:childTnLst>
                    </p:cTn>
                  </p:par>
                  <p:par>
                    <p:cTn id="297" fill="hold">
                      <p:stCondLst>
                        <p:cond delay="indefinite"/>
                      </p:stCondLst>
                      <p:childTnLst>
                        <p:par>
                          <p:cTn id="298" fill="hold">
                            <p:stCondLst>
                              <p:cond delay="0"/>
                            </p:stCondLst>
                            <p:childTnLst>
                              <p:par>
                                <p:cTn id="299" presetID="22" presetClass="entr" presetSubtype="8" fill="hold" nodeType="clickEffect">
                                  <p:stCondLst>
                                    <p:cond delay="0"/>
                                  </p:stCondLst>
                                  <p:childTnLst>
                                    <p:set>
                                      <p:cBhvr>
                                        <p:cTn id="300" dur="1" fill="hold">
                                          <p:stCondLst>
                                            <p:cond delay="0"/>
                                          </p:stCondLst>
                                        </p:cTn>
                                        <p:tgtEl>
                                          <p:spTgt spid="70"/>
                                        </p:tgtEl>
                                        <p:attrNameLst>
                                          <p:attrName>style.visibility</p:attrName>
                                        </p:attrNameLst>
                                      </p:cBhvr>
                                      <p:to>
                                        <p:strVal val="visible"/>
                                      </p:to>
                                    </p:set>
                                    <p:animEffect transition="in" filter="wipe(left)">
                                      <p:cBhvr>
                                        <p:cTn id="301" dur="500"/>
                                        <p:tgtEl>
                                          <p:spTgt spid="70"/>
                                        </p:tgtEl>
                                      </p:cBhvr>
                                    </p:animEffect>
                                  </p:childTnLst>
                                </p:cTn>
                              </p:par>
                            </p:childTnLst>
                          </p:cTn>
                        </p:par>
                      </p:childTnLst>
                    </p:cTn>
                  </p:par>
                  <p:par>
                    <p:cTn id="302" fill="hold">
                      <p:stCondLst>
                        <p:cond delay="indefinite"/>
                      </p:stCondLst>
                      <p:childTnLst>
                        <p:par>
                          <p:cTn id="303" fill="hold">
                            <p:stCondLst>
                              <p:cond delay="0"/>
                            </p:stCondLst>
                            <p:childTnLst>
                              <p:par>
                                <p:cTn id="304" presetID="22" presetClass="entr" presetSubtype="8" fill="hold" nodeType="clickEffect">
                                  <p:stCondLst>
                                    <p:cond delay="0"/>
                                  </p:stCondLst>
                                  <p:childTnLst>
                                    <p:set>
                                      <p:cBhvr>
                                        <p:cTn id="305" dur="1" fill="hold">
                                          <p:stCondLst>
                                            <p:cond delay="0"/>
                                          </p:stCondLst>
                                        </p:cTn>
                                        <p:tgtEl>
                                          <p:spTgt spid="72"/>
                                        </p:tgtEl>
                                        <p:attrNameLst>
                                          <p:attrName>style.visibility</p:attrName>
                                        </p:attrNameLst>
                                      </p:cBhvr>
                                      <p:to>
                                        <p:strVal val="visible"/>
                                      </p:to>
                                    </p:set>
                                    <p:animEffect transition="in" filter="wipe(left)">
                                      <p:cBhvr>
                                        <p:cTn id="306" dur="500"/>
                                        <p:tgtEl>
                                          <p:spTgt spid="72"/>
                                        </p:tgtEl>
                                      </p:cBhvr>
                                    </p:animEffect>
                                  </p:childTnLst>
                                </p:cTn>
                              </p:par>
                            </p:childTnLst>
                          </p:cTn>
                        </p:par>
                      </p:childTnLst>
                    </p:cTn>
                  </p:par>
                  <p:par>
                    <p:cTn id="307" fill="hold">
                      <p:stCondLst>
                        <p:cond delay="indefinite"/>
                      </p:stCondLst>
                      <p:childTnLst>
                        <p:par>
                          <p:cTn id="308" fill="hold">
                            <p:stCondLst>
                              <p:cond delay="0"/>
                            </p:stCondLst>
                            <p:childTnLst>
                              <p:par>
                                <p:cTn id="309" presetID="22" presetClass="entr" presetSubtype="8" fill="hold" nodeType="clickEffect">
                                  <p:stCondLst>
                                    <p:cond delay="0"/>
                                  </p:stCondLst>
                                  <p:childTnLst>
                                    <p:set>
                                      <p:cBhvr>
                                        <p:cTn id="310" dur="1" fill="hold">
                                          <p:stCondLst>
                                            <p:cond delay="0"/>
                                          </p:stCondLst>
                                        </p:cTn>
                                        <p:tgtEl>
                                          <p:spTgt spid="22"/>
                                        </p:tgtEl>
                                        <p:attrNameLst>
                                          <p:attrName>style.visibility</p:attrName>
                                        </p:attrNameLst>
                                      </p:cBhvr>
                                      <p:to>
                                        <p:strVal val="visible"/>
                                      </p:to>
                                    </p:set>
                                    <p:animEffect transition="in" filter="wipe(left)">
                                      <p:cBhvr>
                                        <p:cTn id="311" dur="500"/>
                                        <p:tgtEl>
                                          <p:spTgt spid="22"/>
                                        </p:tgtEl>
                                      </p:cBhvr>
                                    </p:animEffect>
                                  </p:childTnLst>
                                </p:cTn>
                              </p:par>
                            </p:childTnLst>
                          </p:cTn>
                        </p:par>
                      </p:childTnLst>
                    </p:cTn>
                  </p:par>
                  <p:par>
                    <p:cTn id="312" fill="hold">
                      <p:stCondLst>
                        <p:cond delay="indefinite"/>
                      </p:stCondLst>
                      <p:childTnLst>
                        <p:par>
                          <p:cTn id="313" fill="hold">
                            <p:stCondLst>
                              <p:cond delay="0"/>
                            </p:stCondLst>
                            <p:childTnLst>
                              <p:par>
                                <p:cTn id="314" presetID="22" presetClass="entr" presetSubtype="8" fill="hold" nodeType="clickEffect">
                                  <p:stCondLst>
                                    <p:cond delay="0"/>
                                  </p:stCondLst>
                                  <p:childTnLst>
                                    <p:set>
                                      <p:cBhvr>
                                        <p:cTn id="315" dur="1" fill="hold">
                                          <p:stCondLst>
                                            <p:cond delay="0"/>
                                          </p:stCondLst>
                                        </p:cTn>
                                        <p:tgtEl>
                                          <p:spTgt spid="23"/>
                                        </p:tgtEl>
                                        <p:attrNameLst>
                                          <p:attrName>style.visibility</p:attrName>
                                        </p:attrNameLst>
                                      </p:cBhvr>
                                      <p:to>
                                        <p:strVal val="visible"/>
                                      </p:to>
                                    </p:set>
                                    <p:animEffect transition="in" filter="wipe(left)">
                                      <p:cBhvr>
                                        <p:cTn id="316" dur="500"/>
                                        <p:tgtEl>
                                          <p:spTgt spid="23"/>
                                        </p:tgtEl>
                                      </p:cBhvr>
                                    </p:animEffect>
                                  </p:childTnLst>
                                </p:cTn>
                              </p:par>
                            </p:childTnLst>
                          </p:cTn>
                        </p:par>
                      </p:childTnLst>
                    </p:cTn>
                  </p:par>
                  <p:par>
                    <p:cTn id="317" fill="hold">
                      <p:stCondLst>
                        <p:cond delay="indefinite"/>
                      </p:stCondLst>
                      <p:childTnLst>
                        <p:par>
                          <p:cTn id="318" fill="hold">
                            <p:stCondLst>
                              <p:cond delay="0"/>
                            </p:stCondLst>
                            <p:childTnLst>
                              <p:par>
                                <p:cTn id="319" presetID="1" presetClass="entr" presetSubtype="0" fill="hold" nodeType="clickEffect">
                                  <p:stCondLst>
                                    <p:cond delay="0"/>
                                  </p:stCondLst>
                                  <p:childTnLst>
                                    <p:set>
                                      <p:cBhvr>
                                        <p:cTn id="320" dur="1" fill="hold">
                                          <p:stCondLst>
                                            <p:cond delay="499"/>
                                          </p:stCondLst>
                                        </p:cTn>
                                        <p:tgtEl>
                                          <p:spTgt spid="11"/>
                                        </p:tgtEl>
                                        <p:attrNameLst>
                                          <p:attrName>style.visibility</p:attrName>
                                        </p:attrNameLst>
                                      </p:cBhvr>
                                      <p:to>
                                        <p:strVal val="visible"/>
                                      </p:to>
                                    </p:set>
                                  </p:childTnLst>
                                </p:cTn>
                              </p:par>
                            </p:childTnLst>
                          </p:cTn>
                        </p:par>
                      </p:childTnLst>
                    </p:cTn>
                  </p:par>
                  <p:par>
                    <p:cTn id="321" fill="hold">
                      <p:stCondLst>
                        <p:cond delay="indefinite"/>
                      </p:stCondLst>
                      <p:childTnLst>
                        <p:par>
                          <p:cTn id="322" fill="hold">
                            <p:stCondLst>
                              <p:cond delay="0"/>
                            </p:stCondLst>
                            <p:childTnLst>
                              <p:par>
                                <p:cTn id="323" presetID="22" presetClass="entr" presetSubtype="8" fill="hold" nodeType="clickEffect">
                                  <p:stCondLst>
                                    <p:cond delay="0"/>
                                  </p:stCondLst>
                                  <p:childTnLst>
                                    <p:set>
                                      <p:cBhvr>
                                        <p:cTn id="324" dur="1" fill="hold">
                                          <p:stCondLst>
                                            <p:cond delay="0"/>
                                          </p:stCondLst>
                                        </p:cTn>
                                        <p:tgtEl>
                                          <p:spTgt spid="15"/>
                                        </p:tgtEl>
                                        <p:attrNameLst>
                                          <p:attrName>style.visibility</p:attrName>
                                        </p:attrNameLst>
                                      </p:cBhvr>
                                      <p:to>
                                        <p:strVal val="visible"/>
                                      </p:to>
                                    </p:set>
                                    <p:animEffect transition="in" filter="wipe(left)">
                                      <p:cBhvr>
                                        <p:cTn id="325" dur="500"/>
                                        <p:tgtEl>
                                          <p:spTgt spid="15"/>
                                        </p:tgtEl>
                                      </p:cBhvr>
                                    </p:animEffect>
                                  </p:childTnLst>
                                </p:cTn>
                              </p:par>
                            </p:childTnLst>
                          </p:cTn>
                        </p:par>
                      </p:childTnLst>
                    </p:cTn>
                  </p:par>
                  <p:par>
                    <p:cTn id="326" fill="hold">
                      <p:stCondLst>
                        <p:cond delay="indefinite"/>
                      </p:stCondLst>
                      <p:childTnLst>
                        <p:par>
                          <p:cTn id="327" fill="hold">
                            <p:stCondLst>
                              <p:cond delay="0"/>
                            </p:stCondLst>
                            <p:childTnLst>
                              <p:par>
                                <p:cTn id="328" presetID="22" presetClass="entr" presetSubtype="8" fill="hold" nodeType="clickEffect">
                                  <p:stCondLst>
                                    <p:cond delay="0"/>
                                  </p:stCondLst>
                                  <p:childTnLst>
                                    <p:set>
                                      <p:cBhvr>
                                        <p:cTn id="329" dur="1" fill="hold">
                                          <p:stCondLst>
                                            <p:cond delay="0"/>
                                          </p:stCondLst>
                                        </p:cTn>
                                        <p:tgtEl>
                                          <p:spTgt spid="18"/>
                                        </p:tgtEl>
                                        <p:attrNameLst>
                                          <p:attrName>style.visibility</p:attrName>
                                        </p:attrNameLst>
                                      </p:cBhvr>
                                      <p:to>
                                        <p:strVal val="visible"/>
                                      </p:to>
                                    </p:set>
                                    <p:animEffect transition="in" filter="wipe(left)">
                                      <p:cBhvr>
                                        <p:cTn id="330" dur="500"/>
                                        <p:tgtEl>
                                          <p:spTgt spid="18"/>
                                        </p:tgtEl>
                                      </p:cBhvr>
                                    </p:animEffect>
                                  </p:childTnLst>
                                </p:cTn>
                              </p:par>
                            </p:childTnLst>
                          </p:cTn>
                        </p:par>
                      </p:childTnLst>
                    </p:cTn>
                  </p:par>
                  <p:par>
                    <p:cTn id="331" fill="hold">
                      <p:stCondLst>
                        <p:cond delay="indefinite"/>
                      </p:stCondLst>
                      <p:childTnLst>
                        <p:par>
                          <p:cTn id="332" fill="hold">
                            <p:stCondLst>
                              <p:cond delay="0"/>
                            </p:stCondLst>
                            <p:childTnLst>
                              <p:par>
                                <p:cTn id="333" presetID="22" presetClass="entr" presetSubtype="8" fill="hold" nodeType="clickEffect">
                                  <p:stCondLst>
                                    <p:cond delay="0"/>
                                  </p:stCondLst>
                                  <p:childTnLst>
                                    <p:set>
                                      <p:cBhvr>
                                        <p:cTn id="334" dur="1" fill="hold">
                                          <p:stCondLst>
                                            <p:cond delay="0"/>
                                          </p:stCondLst>
                                        </p:cTn>
                                        <p:tgtEl>
                                          <p:spTgt spid="13"/>
                                        </p:tgtEl>
                                        <p:attrNameLst>
                                          <p:attrName>style.visibility</p:attrName>
                                        </p:attrNameLst>
                                      </p:cBhvr>
                                      <p:to>
                                        <p:strVal val="visible"/>
                                      </p:to>
                                    </p:set>
                                    <p:animEffect transition="in" filter="wipe(left)">
                                      <p:cBhvr>
                                        <p:cTn id="335" dur="500"/>
                                        <p:tgtEl>
                                          <p:spTgt spid="13"/>
                                        </p:tgtEl>
                                      </p:cBhvr>
                                    </p:animEffect>
                                  </p:childTnLst>
                                </p:cTn>
                              </p:par>
                            </p:childTnLst>
                          </p:cTn>
                        </p:par>
                      </p:childTnLst>
                    </p:cTn>
                  </p:par>
                  <p:par>
                    <p:cTn id="336" fill="hold">
                      <p:stCondLst>
                        <p:cond delay="indefinite"/>
                      </p:stCondLst>
                      <p:childTnLst>
                        <p:par>
                          <p:cTn id="337" fill="hold">
                            <p:stCondLst>
                              <p:cond delay="0"/>
                            </p:stCondLst>
                            <p:childTnLst>
                              <p:par>
                                <p:cTn id="338" presetID="22" presetClass="entr" presetSubtype="8" fill="hold" nodeType="clickEffect">
                                  <p:stCondLst>
                                    <p:cond delay="0"/>
                                  </p:stCondLst>
                                  <p:childTnLst>
                                    <p:set>
                                      <p:cBhvr>
                                        <p:cTn id="339" dur="1" fill="hold">
                                          <p:stCondLst>
                                            <p:cond delay="0"/>
                                          </p:stCondLst>
                                        </p:cTn>
                                        <p:tgtEl>
                                          <p:spTgt spid="20"/>
                                        </p:tgtEl>
                                        <p:attrNameLst>
                                          <p:attrName>style.visibility</p:attrName>
                                        </p:attrNameLst>
                                      </p:cBhvr>
                                      <p:to>
                                        <p:strVal val="visible"/>
                                      </p:to>
                                    </p:set>
                                    <p:animEffect transition="in" filter="wipe(left)">
                                      <p:cBhvr>
                                        <p:cTn id="340" dur="500"/>
                                        <p:tgtEl>
                                          <p:spTgt spid="20"/>
                                        </p:tgtEl>
                                      </p:cBhvr>
                                    </p:animEffect>
                                  </p:childTnLst>
                                </p:cTn>
                              </p:par>
                            </p:childTnLst>
                          </p:cTn>
                        </p:par>
                      </p:childTnLst>
                    </p:cTn>
                  </p:par>
                  <p:par>
                    <p:cTn id="341" fill="hold">
                      <p:stCondLst>
                        <p:cond delay="indefinite"/>
                      </p:stCondLst>
                      <p:childTnLst>
                        <p:par>
                          <p:cTn id="342" fill="hold">
                            <p:stCondLst>
                              <p:cond delay="0"/>
                            </p:stCondLst>
                            <p:childTnLst>
                              <p:par>
                                <p:cTn id="343" presetID="22" presetClass="entr" presetSubtype="8" fill="hold" nodeType="clickEffect">
                                  <p:stCondLst>
                                    <p:cond delay="0"/>
                                  </p:stCondLst>
                                  <p:childTnLst>
                                    <p:set>
                                      <p:cBhvr>
                                        <p:cTn id="344" dur="1" fill="hold">
                                          <p:stCondLst>
                                            <p:cond delay="0"/>
                                          </p:stCondLst>
                                        </p:cTn>
                                        <p:tgtEl>
                                          <p:spTgt spid="31"/>
                                        </p:tgtEl>
                                        <p:attrNameLst>
                                          <p:attrName>style.visibility</p:attrName>
                                        </p:attrNameLst>
                                      </p:cBhvr>
                                      <p:to>
                                        <p:strVal val="visible"/>
                                      </p:to>
                                    </p:set>
                                    <p:animEffect transition="in" filter="wipe(left)">
                                      <p:cBhvr>
                                        <p:cTn id="345" dur="500"/>
                                        <p:tgtEl>
                                          <p:spTgt spid="31"/>
                                        </p:tgtEl>
                                      </p:cBhvr>
                                    </p:animEffect>
                                  </p:childTnLst>
                                </p:cTn>
                              </p:par>
                            </p:childTnLst>
                          </p:cTn>
                        </p:par>
                      </p:childTnLst>
                    </p:cTn>
                  </p:par>
                  <p:par>
                    <p:cTn id="346" fill="hold">
                      <p:stCondLst>
                        <p:cond delay="indefinite"/>
                      </p:stCondLst>
                      <p:childTnLst>
                        <p:par>
                          <p:cTn id="347" fill="hold">
                            <p:stCondLst>
                              <p:cond delay="0"/>
                            </p:stCondLst>
                            <p:childTnLst>
                              <p:par>
                                <p:cTn id="348" presetID="22" presetClass="entr" presetSubtype="8" fill="hold" nodeType="clickEffect">
                                  <p:stCondLst>
                                    <p:cond delay="0"/>
                                  </p:stCondLst>
                                  <p:childTnLst>
                                    <p:set>
                                      <p:cBhvr>
                                        <p:cTn id="349" dur="1" fill="hold">
                                          <p:stCondLst>
                                            <p:cond delay="0"/>
                                          </p:stCondLst>
                                        </p:cTn>
                                        <p:tgtEl>
                                          <p:spTgt spid="33"/>
                                        </p:tgtEl>
                                        <p:attrNameLst>
                                          <p:attrName>style.visibility</p:attrName>
                                        </p:attrNameLst>
                                      </p:cBhvr>
                                      <p:to>
                                        <p:strVal val="visible"/>
                                      </p:to>
                                    </p:set>
                                    <p:animEffect transition="in" filter="wipe(left)">
                                      <p:cBhvr>
                                        <p:cTn id="35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5" grpId="1"/>
      <p:bldP spid="61" grpId="0" animBg="1"/>
      <p:bldP spid="62" grpId="0" animBg="1"/>
      <p:bldP spid="63" grpId="0" animBg="1"/>
      <p:bldP spid="68" grpId="0" autoUpdateAnimBg="0"/>
      <p:bldP spid="8" grpId="0"/>
      <p:bldP spid="8" grpId="1"/>
      <p:bldP spid="11" grpId="0" autoUpdateAnimBg="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iagram, shape&#10;&#10;Description automatically generated with medium confidence">
            <a:hlinkClick r:id="rId2"/>
            <a:extLst>
              <a:ext uri="{FF2B5EF4-FFF2-40B4-BE49-F238E27FC236}">
                <a16:creationId xmlns:a16="http://schemas.microsoft.com/office/drawing/2014/main" id="{E07A4802-EB84-3BC3-EEB1-03327EB91B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347" y="1317674"/>
            <a:ext cx="4724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a:extLst>
              <a:ext uri="{FF2B5EF4-FFF2-40B4-BE49-F238E27FC236}">
                <a16:creationId xmlns:a16="http://schemas.microsoft.com/office/drawing/2014/main" id="{AD0D7FC9-0BE9-E220-AA14-37B964291A2E}"/>
              </a:ext>
            </a:extLst>
          </p:cNvPr>
          <p:cNvGraphicFramePr>
            <a:graphicFrameLocks noChangeAspect="1"/>
          </p:cNvGraphicFramePr>
          <p:nvPr>
            <p:extLst>
              <p:ext uri="{D42A27DB-BD31-4B8C-83A1-F6EECF244321}">
                <p14:modId xmlns:p14="http://schemas.microsoft.com/office/powerpoint/2010/main" val="1666558846"/>
              </p:ext>
            </p:extLst>
          </p:nvPr>
        </p:nvGraphicFramePr>
        <p:xfrm>
          <a:off x="3566130" y="3412254"/>
          <a:ext cx="1567434" cy="760667"/>
        </p:xfrm>
        <a:graphic>
          <a:graphicData uri="http://schemas.openxmlformats.org/presentationml/2006/ole">
            <mc:AlternateContent xmlns:mc="http://schemas.openxmlformats.org/markup-compatibility/2006">
              <mc:Choice xmlns:v="urn:schemas-microsoft-com:vml" Requires="v">
                <p:oleObj name="Equation" r:id="rId4" imgW="812520" imgH="393480" progId="Equation.DSMT4">
                  <p:embed/>
                </p:oleObj>
              </mc:Choice>
              <mc:Fallback>
                <p:oleObj name="Equation" r:id="rId4" imgW="812520" imgH="393480" progId="Equation.DSMT4">
                  <p:embed/>
                  <p:pic>
                    <p:nvPicPr>
                      <p:cNvPr id="11" name="Object 10">
                        <a:extLst>
                          <a:ext uri="{FF2B5EF4-FFF2-40B4-BE49-F238E27FC236}">
                            <a16:creationId xmlns:a16="http://schemas.microsoft.com/office/drawing/2014/main" id="{3F7A9EF0-6EA5-16BE-B005-6E93F77D5C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6130" y="3412254"/>
                        <a:ext cx="1567434" cy="76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a:extLst>
              <a:ext uri="{FF2B5EF4-FFF2-40B4-BE49-F238E27FC236}">
                <a16:creationId xmlns:a16="http://schemas.microsoft.com/office/drawing/2014/main" id="{180199DC-59CA-7B8D-EC91-FAAC069F6A75}"/>
              </a:ext>
            </a:extLst>
          </p:cNvPr>
          <p:cNvGraphicFramePr>
            <a:graphicFrameLocks noChangeAspect="1"/>
          </p:cNvGraphicFramePr>
          <p:nvPr>
            <p:extLst>
              <p:ext uri="{D42A27DB-BD31-4B8C-83A1-F6EECF244321}">
                <p14:modId xmlns:p14="http://schemas.microsoft.com/office/powerpoint/2010/main" val="344849528"/>
              </p:ext>
            </p:extLst>
          </p:nvPr>
        </p:nvGraphicFramePr>
        <p:xfrm>
          <a:off x="6304068" y="3461466"/>
          <a:ext cx="1573196" cy="760667"/>
        </p:xfrm>
        <a:graphic>
          <a:graphicData uri="http://schemas.openxmlformats.org/presentationml/2006/ole">
            <mc:AlternateContent xmlns:mc="http://schemas.openxmlformats.org/markup-compatibility/2006">
              <mc:Choice xmlns:v="urn:schemas-microsoft-com:vml" Requires="v">
                <p:oleObj name="Equation" r:id="rId6" imgW="812520" imgH="393480" progId="Equation.DSMT4">
                  <p:embed/>
                </p:oleObj>
              </mc:Choice>
              <mc:Fallback>
                <p:oleObj name="Equation" r:id="rId6" imgW="812520" imgH="393480" progId="Equation.DSMT4">
                  <p:embed/>
                  <p:pic>
                    <p:nvPicPr>
                      <p:cNvPr id="12" name="Object 11">
                        <a:extLst>
                          <a:ext uri="{FF2B5EF4-FFF2-40B4-BE49-F238E27FC236}">
                            <a16:creationId xmlns:a16="http://schemas.microsoft.com/office/drawing/2014/main" id="{98FA9483-3D9D-0E66-9F87-9E7B520B51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4068" y="3461466"/>
                        <a:ext cx="1573196" cy="76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D33DC161-5CB1-8BD1-C486-C3B76216280F}"/>
              </a:ext>
            </a:extLst>
          </p:cNvPr>
          <p:cNvGraphicFramePr>
            <a:graphicFrameLocks noChangeAspect="1"/>
          </p:cNvGraphicFramePr>
          <p:nvPr>
            <p:extLst>
              <p:ext uri="{D42A27DB-BD31-4B8C-83A1-F6EECF244321}">
                <p14:modId xmlns:p14="http://schemas.microsoft.com/office/powerpoint/2010/main" val="337404095"/>
              </p:ext>
            </p:extLst>
          </p:nvPr>
        </p:nvGraphicFramePr>
        <p:xfrm>
          <a:off x="296281" y="5887224"/>
          <a:ext cx="2913968" cy="760667"/>
        </p:xfrm>
        <a:graphic>
          <a:graphicData uri="http://schemas.openxmlformats.org/presentationml/2006/ole">
            <mc:AlternateContent xmlns:mc="http://schemas.openxmlformats.org/markup-compatibility/2006">
              <mc:Choice xmlns:v="urn:schemas-microsoft-com:vml" Requires="v">
                <p:oleObj name="Equation" r:id="rId8" imgW="1511280" imgH="393480" progId="Equation.DSMT4">
                  <p:embed/>
                </p:oleObj>
              </mc:Choice>
              <mc:Fallback>
                <p:oleObj name="Equation" r:id="rId8" imgW="1511280" imgH="393480" progId="Equation.DSMT4">
                  <p:embed/>
                  <p:pic>
                    <p:nvPicPr>
                      <p:cNvPr id="13" name="Object 12">
                        <a:extLst>
                          <a:ext uri="{FF2B5EF4-FFF2-40B4-BE49-F238E27FC236}">
                            <a16:creationId xmlns:a16="http://schemas.microsoft.com/office/drawing/2014/main" id="{53C84763-AB33-192F-AC93-9C37418DCA8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6281" y="5887224"/>
                        <a:ext cx="2913968" cy="76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a:extLst>
              <a:ext uri="{FF2B5EF4-FFF2-40B4-BE49-F238E27FC236}">
                <a16:creationId xmlns:a16="http://schemas.microsoft.com/office/drawing/2014/main" id="{470B1709-07DE-F6ED-AC99-B0D8BF2DDA93}"/>
              </a:ext>
            </a:extLst>
          </p:cNvPr>
          <p:cNvGraphicFramePr>
            <a:graphicFrameLocks noChangeAspect="1"/>
          </p:cNvGraphicFramePr>
          <p:nvPr>
            <p:extLst>
              <p:ext uri="{D42A27DB-BD31-4B8C-83A1-F6EECF244321}">
                <p14:modId xmlns:p14="http://schemas.microsoft.com/office/powerpoint/2010/main" val="1457334305"/>
              </p:ext>
            </p:extLst>
          </p:nvPr>
        </p:nvGraphicFramePr>
        <p:xfrm>
          <a:off x="5833104" y="4741245"/>
          <a:ext cx="908575" cy="391859"/>
        </p:xfrm>
        <a:graphic>
          <a:graphicData uri="http://schemas.openxmlformats.org/presentationml/2006/ole">
            <mc:AlternateContent xmlns:mc="http://schemas.openxmlformats.org/markup-compatibility/2006">
              <mc:Choice xmlns:v="urn:schemas-microsoft-com:vml" Requires="v">
                <p:oleObj name="Equation" r:id="rId10" imgW="469800" imgH="203040" progId="Equation.DSMT4">
                  <p:embed/>
                </p:oleObj>
              </mc:Choice>
              <mc:Fallback>
                <p:oleObj name="Equation" r:id="rId10" imgW="469800" imgH="203040" progId="Equation.DSMT4">
                  <p:embed/>
                  <p:pic>
                    <p:nvPicPr>
                      <p:cNvPr id="14" name="Object 13">
                        <a:extLst>
                          <a:ext uri="{FF2B5EF4-FFF2-40B4-BE49-F238E27FC236}">
                            <a16:creationId xmlns:a16="http://schemas.microsoft.com/office/drawing/2014/main" id="{60A126E8-DC2C-03FA-A068-88EED8980C2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33104" y="4741245"/>
                        <a:ext cx="908575" cy="39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a:extLst>
              <a:ext uri="{FF2B5EF4-FFF2-40B4-BE49-F238E27FC236}">
                <a16:creationId xmlns:a16="http://schemas.microsoft.com/office/drawing/2014/main" id="{7C1A9036-BDD5-0920-5191-633EC967193C}"/>
              </a:ext>
            </a:extLst>
          </p:cNvPr>
          <p:cNvGraphicFramePr>
            <a:graphicFrameLocks noChangeAspect="1"/>
          </p:cNvGraphicFramePr>
          <p:nvPr>
            <p:extLst>
              <p:ext uri="{D42A27DB-BD31-4B8C-83A1-F6EECF244321}">
                <p14:modId xmlns:p14="http://schemas.microsoft.com/office/powerpoint/2010/main" val="1165751970"/>
              </p:ext>
            </p:extLst>
          </p:nvPr>
        </p:nvGraphicFramePr>
        <p:xfrm>
          <a:off x="4625016" y="4753945"/>
          <a:ext cx="908574" cy="391859"/>
        </p:xfrm>
        <a:graphic>
          <a:graphicData uri="http://schemas.openxmlformats.org/presentationml/2006/ole">
            <mc:AlternateContent xmlns:mc="http://schemas.openxmlformats.org/markup-compatibility/2006">
              <mc:Choice xmlns:v="urn:schemas-microsoft-com:vml" Requires="v">
                <p:oleObj name="Equation" r:id="rId12" imgW="469800" imgH="203040" progId="Equation.DSMT4">
                  <p:embed/>
                </p:oleObj>
              </mc:Choice>
              <mc:Fallback>
                <p:oleObj name="Equation" r:id="rId12" imgW="469800" imgH="203040" progId="Equation.DSMT4">
                  <p:embed/>
                  <p:pic>
                    <p:nvPicPr>
                      <p:cNvPr id="15" name="Object 14">
                        <a:extLst>
                          <a:ext uri="{FF2B5EF4-FFF2-40B4-BE49-F238E27FC236}">
                            <a16:creationId xmlns:a16="http://schemas.microsoft.com/office/drawing/2014/main" id="{876AD603-B5B6-A5F3-465C-F8D5E7E6E32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25016" y="4753945"/>
                        <a:ext cx="908574" cy="39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15">
            <a:extLst>
              <a:ext uri="{FF2B5EF4-FFF2-40B4-BE49-F238E27FC236}">
                <a16:creationId xmlns:a16="http://schemas.microsoft.com/office/drawing/2014/main" id="{E154F8E2-1F07-F679-A005-1840686D47CB}"/>
              </a:ext>
            </a:extLst>
          </p:cNvPr>
          <p:cNvGraphicFramePr>
            <a:graphicFrameLocks noChangeAspect="1"/>
          </p:cNvGraphicFramePr>
          <p:nvPr>
            <p:extLst>
              <p:ext uri="{D42A27DB-BD31-4B8C-83A1-F6EECF244321}">
                <p14:modId xmlns:p14="http://schemas.microsoft.com/office/powerpoint/2010/main" val="1618539844"/>
              </p:ext>
            </p:extLst>
          </p:nvPr>
        </p:nvGraphicFramePr>
        <p:xfrm>
          <a:off x="286607" y="1018661"/>
          <a:ext cx="2547081" cy="760667"/>
        </p:xfrm>
        <a:graphic>
          <a:graphicData uri="http://schemas.openxmlformats.org/presentationml/2006/ole">
            <mc:AlternateContent xmlns:mc="http://schemas.openxmlformats.org/markup-compatibility/2006">
              <mc:Choice xmlns:v="urn:schemas-microsoft-com:vml" Requires="v">
                <p:oleObj name="Equation" r:id="rId14" imgW="1320480" imgH="393480" progId="Equation.DSMT4">
                  <p:embed/>
                </p:oleObj>
              </mc:Choice>
              <mc:Fallback>
                <p:oleObj name="Equation" r:id="rId14" imgW="1320480" imgH="393480" progId="Equation.DSMT4">
                  <p:embed/>
                  <p:pic>
                    <p:nvPicPr>
                      <p:cNvPr id="45066" name="Object 15">
                        <a:extLst>
                          <a:ext uri="{FF2B5EF4-FFF2-40B4-BE49-F238E27FC236}">
                            <a16:creationId xmlns:a16="http://schemas.microsoft.com/office/drawing/2014/main" id="{089B4D4E-6C00-A3AD-2F9E-9E2BDF13608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6607" y="1018661"/>
                        <a:ext cx="2547081" cy="76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a:extLst>
              <a:ext uri="{FF2B5EF4-FFF2-40B4-BE49-F238E27FC236}">
                <a16:creationId xmlns:a16="http://schemas.microsoft.com/office/drawing/2014/main" id="{2C3567B3-9F44-A21B-92BF-4D239BE2D8EE}"/>
              </a:ext>
            </a:extLst>
          </p:cNvPr>
          <p:cNvGraphicFramePr>
            <a:graphicFrameLocks noChangeAspect="1"/>
          </p:cNvGraphicFramePr>
          <p:nvPr>
            <p:extLst>
              <p:ext uri="{D42A27DB-BD31-4B8C-83A1-F6EECF244321}">
                <p14:modId xmlns:p14="http://schemas.microsoft.com/office/powerpoint/2010/main" val="3462557425"/>
              </p:ext>
            </p:extLst>
          </p:nvPr>
        </p:nvGraphicFramePr>
        <p:xfrm>
          <a:off x="6096000" y="1511796"/>
          <a:ext cx="881681" cy="760667"/>
        </p:xfrm>
        <a:graphic>
          <a:graphicData uri="http://schemas.openxmlformats.org/presentationml/2006/ole">
            <mc:AlternateContent xmlns:mc="http://schemas.openxmlformats.org/markup-compatibility/2006">
              <mc:Choice xmlns:v="urn:schemas-microsoft-com:vml" Requires="v">
                <p:oleObj name="Equation" r:id="rId16" imgW="457200" imgH="393480" progId="Equation.DSMT4">
                  <p:embed/>
                </p:oleObj>
              </mc:Choice>
              <mc:Fallback>
                <p:oleObj name="Equation" r:id="rId16" imgW="457200" imgH="393480" progId="Equation.DSMT4">
                  <p:embed/>
                  <p:pic>
                    <p:nvPicPr>
                      <p:cNvPr id="5" name="Object 4">
                        <a:extLst>
                          <a:ext uri="{FF2B5EF4-FFF2-40B4-BE49-F238E27FC236}">
                            <a16:creationId xmlns:a16="http://schemas.microsoft.com/office/drawing/2014/main" id="{AD0D7FC9-0BE9-E220-AA14-37B964291A2E}"/>
                          </a:ext>
                        </a:extLst>
                      </p:cNvPr>
                      <p:cNvPicPr>
                        <a:picLocks noChangeAspect="1" noChangeArrowheads="1"/>
                      </p:cNvPicPr>
                      <p:nvPr/>
                    </p:nvPicPr>
                    <p:blipFill>
                      <a:blip r:embed="rId17"/>
                      <a:srcRect/>
                      <a:stretch>
                        <a:fillRect/>
                      </a:stretch>
                    </p:blipFill>
                    <p:spPr bwMode="auto">
                      <a:xfrm>
                        <a:off x="6096000" y="1511796"/>
                        <a:ext cx="881681" cy="76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2" name="Picture 11">
            <a:extLst>
              <a:ext uri="{FF2B5EF4-FFF2-40B4-BE49-F238E27FC236}">
                <a16:creationId xmlns:a16="http://schemas.microsoft.com/office/drawing/2014/main" id="{57878E58-E30C-3905-654E-AB7BBB14656A}"/>
              </a:ext>
            </a:extLst>
          </p:cNvPr>
          <p:cNvPicPr>
            <a:picLocks noChangeAspect="1"/>
          </p:cNvPicPr>
          <p:nvPr/>
        </p:nvPicPr>
        <p:blipFill>
          <a:blip r:embed="rId18"/>
          <a:stretch>
            <a:fillRect/>
          </a:stretch>
        </p:blipFill>
        <p:spPr>
          <a:xfrm>
            <a:off x="286607" y="325565"/>
            <a:ext cx="4479602" cy="346855"/>
          </a:xfrm>
          <a:prstGeom prst="rect">
            <a:avLst/>
          </a:prstGeom>
          <a:ln w="19050">
            <a:solidFill>
              <a:schemeClr val="accent1"/>
            </a:solidFill>
          </a:ln>
          <a:effectLst>
            <a:outerShdw blurRad="50800" dist="101600" dir="2700000" algn="tl" rotWithShape="0">
              <a:schemeClr val="accent1">
                <a:alpha val="40000"/>
              </a:schemeClr>
            </a:outerShdw>
          </a:effectLst>
        </p:spPr>
      </p:pic>
    </p:spTree>
    <p:extLst>
      <p:ext uri="{BB962C8B-B14F-4D97-AF65-F5344CB8AC3E}">
        <p14:creationId xmlns:p14="http://schemas.microsoft.com/office/powerpoint/2010/main" val="23143639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C9BDB56-12C1-91FC-A6E9-2D9A9E8D17A1}"/>
              </a:ext>
            </a:extLst>
          </p:cNvPr>
          <p:cNvPicPr>
            <a:picLocks noChangeAspect="1"/>
          </p:cNvPicPr>
          <p:nvPr/>
        </p:nvPicPr>
        <p:blipFill>
          <a:blip r:embed="rId2"/>
          <a:stretch>
            <a:fillRect/>
          </a:stretch>
        </p:blipFill>
        <p:spPr>
          <a:xfrm>
            <a:off x="1117584" y="257730"/>
            <a:ext cx="9665283" cy="2472905"/>
          </a:xfrm>
          <a:prstGeom prst="rect">
            <a:avLst/>
          </a:prstGeom>
        </p:spPr>
      </p:pic>
      <p:pic>
        <p:nvPicPr>
          <p:cNvPr id="8" name="Picture 7">
            <a:extLst>
              <a:ext uri="{FF2B5EF4-FFF2-40B4-BE49-F238E27FC236}">
                <a16:creationId xmlns:a16="http://schemas.microsoft.com/office/drawing/2014/main" id="{B1ED5FEF-373B-6696-CF0F-79D68994EC89}"/>
              </a:ext>
            </a:extLst>
          </p:cNvPr>
          <p:cNvPicPr>
            <a:picLocks noChangeAspect="1"/>
          </p:cNvPicPr>
          <p:nvPr/>
        </p:nvPicPr>
        <p:blipFill>
          <a:blip r:embed="rId3"/>
          <a:stretch>
            <a:fillRect/>
          </a:stretch>
        </p:blipFill>
        <p:spPr>
          <a:xfrm>
            <a:off x="3617069" y="2932052"/>
            <a:ext cx="4003702" cy="2818933"/>
          </a:xfrm>
          <a:prstGeom prst="rect">
            <a:avLst/>
          </a:prstGeom>
        </p:spPr>
      </p:pic>
      <p:pic>
        <p:nvPicPr>
          <p:cNvPr id="10" name="Picture 9">
            <a:extLst>
              <a:ext uri="{FF2B5EF4-FFF2-40B4-BE49-F238E27FC236}">
                <a16:creationId xmlns:a16="http://schemas.microsoft.com/office/drawing/2014/main" id="{2E36810E-3475-501C-B616-01DC77F8F2B9}"/>
              </a:ext>
            </a:extLst>
          </p:cNvPr>
          <p:cNvPicPr>
            <a:picLocks noChangeAspect="1"/>
          </p:cNvPicPr>
          <p:nvPr/>
        </p:nvPicPr>
        <p:blipFill>
          <a:blip r:embed="rId4"/>
          <a:stretch>
            <a:fillRect/>
          </a:stretch>
        </p:blipFill>
        <p:spPr>
          <a:xfrm>
            <a:off x="4747535" y="5750985"/>
            <a:ext cx="1742770" cy="516376"/>
          </a:xfrm>
          <a:prstGeom prst="rect">
            <a:avLst/>
          </a:prstGeom>
        </p:spPr>
      </p:pic>
    </p:spTree>
    <p:extLst>
      <p:ext uri="{BB962C8B-B14F-4D97-AF65-F5344CB8AC3E}">
        <p14:creationId xmlns:p14="http://schemas.microsoft.com/office/powerpoint/2010/main" val="34718800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223CB0B-EB3B-A673-7E12-239DC82A87F3}"/>
              </a:ext>
            </a:extLst>
          </p:cNvPr>
          <p:cNvPicPr>
            <a:picLocks noChangeAspect="1"/>
          </p:cNvPicPr>
          <p:nvPr/>
        </p:nvPicPr>
        <p:blipFill>
          <a:blip r:embed="rId2"/>
          <a:stretch>
            <a:fillRect/>
          </a:stretch>
        </p:blipFill>
        <p:spPr>
          <a:xfrm>
            <a:off x="1342871" y="951160"/>
            <a:ext cx="9665283" cy="2305250"/>
          </a:xfrm>
          <a:prstGeom prst="rect">
            <a:avLst/>
          </a:prstGeom>
        </p:spPr>
      </p:pic>
      <p:sp>
        <p:nvSpPr>
          <p:cNvPr id="6" name="TextBox 5">
            <a:extLst>
              <a:ext uri="{FF2B5EF4-FFF2-40B4-BE49-F238E27FC236}">
                <a16:creationId xmlns:a16="http://schemas.microsoft.com/office/drawing/2014/main" id="{DA58D223-0BB4-CBF6-C844-9C24A6AFCED0}"/>
              </a:ext>
            </a:extLst>
          </p:cNvPr>
          <p:cNvSpPr txBox="1"/>
          <p:nvPr/>
        </p:nvSpPr>
        <p:spPr>
          <a:xfrm>
            <a:off x="181968" y="146336"/>
            <a:ext cx="11082379" cy="769441"/>
          </a:xfrm>
          <a:prstGeom prst="rect">
            <a:avLst/>
          </a:prstGeom>
          <a:noFill/>
        </p:spPr>
        <p:txBody>
          <a:bodyPr wrap="square">
            <a:spAutoFit/>
          </a:bodyPr>
          <a:lstStyle/>
          <a:p>
            <a:pPr algn="l"/>
            <a:r>
              <a:rPr lang="en-US" sz="2200" b="0" i="0" u="none" strike="noStrike" baseline="0" dirty="0">
                <a:latin typeface="Times New Roman" panose="02020603050405020304" pitchFamily="18" charset="0"/>
                <a:cs typeface="Times New Roman" panose="02020603050405020304" pitchFamily="18" charset="0"/>
              </a:rPr>
              <a:t>A similar sort of limit, for functions that become large negative as </a:t>
            </a:r>
            <a:r>
              <a:rPr lang="en-US" sz="2200" b="0" i="1" u="none" strike="noStrike" baseline="0" dirty="0">
                <a:latin typeface="Times New Roman" panose="02020603050405020304" pitchFamily="18" charset="0"/>
                <a:cs typeface="Times New Roman" panose="02020603050405020304" pitchFamily="18" charset="0"/>
              </a:rPr>
              <a:t>x </a:t>
            </a:r>
            <a:r>
              <a:rPr lang="en-US" sz="2200" b="0" i="0" u="none" strike="noStrike" baseline="0" dirty="0">
                <a:latin typeface="Times New Roman" panose="02020603050405020304" pitchFamily="18" charset="0"/>
                <a:cs typeface="Times New Roman" panose="02020603050405020304" pitchFamily="18" charset="0"/>
              </a:rPr>
              <a:t>gets close to </a:t>
            </a:r>
            <a:r>
              <a:rPr lang="en-US" sz="2200" b="0" i="1" u="none" strike="noStrike" baseline="0" dirty="0">
                <a:latin typeface="Times New Roman" panose="02020603050405020304" pitchFamily="18" charset="0"/>
                <a:cs typeface="Times New Roman" panose="02020603050405020304" pitchFamily="18" charset="0"/>
              </a:rPr>
              <a:t>a</a:t>
            </a:r>
            <a:r>
              <a:rPr lang="en-US" sz="2200" b="0" i="0" u="none" strike="noStrike" baseline="0" dirty="0">
                <a:latin typeface="Times New Roman" panose="02020603050405020304" pitchFamily="18" charset="0"/>
                <a:cs typeface="Times New Roman" panose="02020603050405020304" pitchFamily="18" charset="0"/>
              </a:rPr>
              <a:t>, is defined in Definition 5.</a:t>
            </a:r>
            <a:endParaRPr lang="en-US" sz="22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A9C4F11C-AFB7-3C2D-C06D-1DF5601349DA}"/>
              </a:ext>
            </a:extLst>
          </p:cNvPr>
          <p:cNvPicPr>
            <a:picLocks noChangeAspect="1"/>
          </p:cNvPicPr>
          <p:nvPr/>
        </p:nvPicPr>
        <p:blipFill>
          <a:blip r:embed="rId3"/>
          <a:stretch>
            <a:fillRect/>
          </a:stretch>
        </p:blipFill>
        <p:spPr>
          <a:xfrm>
            <a:off x="4035297" y="3462445"/>
            <a:ext cx="3604572" cy="2682472"/>
          </a:xfrm>
          <a:prstGeom prst="rect">
            <a:avLst/>
          </a:prstGeom>
        </p:spPr>
      </p:pic>
      <p:pic>
        <p:nvPicPr>
          <p:cNvPr id="10" name="Picture 9">
            <a:extLst>
              <a:ext uri="{FF2B5EF4-FFF2-40B4-BE49-F238E27FC236}">
                <a16:creationId xmlns:a16="http://schemas.microsoft.com/office/drawing/2014/main" id="{ADC4B4FB-2CA2-1B44-C14F-651351A5B190}"/>
              </a:ext>
            </a:extLst>
          </p:cNvPr>
          <p:cNvPicPr>
            <a:picLocks noChangeAspect="1"/>
          </p:cNvPicPr>
          <p:nvPr/>
        </p:nvPicPr>
        <p:blipFill>
          <a:blip r:embed="rId4"/>
          <a:stretch>
            <a:fillRect/>
          </a:stretch>
        </p:blipFill>
        <p:spPr>
          <a:xfrm>
            <a:off x="4924704" y="6093858"/>
            <a:ext cx="1825758" cy="617806"/>
          </a:xfrm>
          <a:prstGeom prst="rect">
            <a:avLst/>
          </a:prstGeom>
        </p:spPr>
      </p:pic>
    </p:spTree>
    <p:extLst>
      <p:ext uri="{BB962C8B-B14F-4D97-AF65-F5344CB8AC3E}">
        <p14:creationId xmlns:p14="http://schemas.microsoft.com/office/powerpoint/2010/main" val="2392609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E5627D3-0E1B-E024-0ECA-91786683B6ED}"/>
              </a:ext>
            </a:extLst>
          </p:cNvPr>
          <p:cNvPicPr>
            <a:picLocks noChangeAspect="1"/>
          </p:cNvPicPr>
          <p:nvPr/>
        </p:nvPicPr>
        <p:blipFill>
          <a:blip r:embed="rId2"/>
          <a:stretch>
            <a:fillRect/>
          </a:stretch>
        </p:blipFill>
        <p:spPr>
          <a:xfrm>
            <a:off x="181970" y="156797"/>
            <a:ext cx="7242676" cy="1760373"/>
          </a:xfrm>
          <a:prstGeom prst="rect">
            <a:avLst/>
          </a:prstGeom>
        </p:spPr>
      </p:pic>
      <p:pic>
        <p:nvPicPr>
          <p:cNvPr id="6" name="Picture 5">
            <a:extLst>
              <a:ext uri="{FF2B5EF4-FFF2-40B4-BE49-F238E27FC236}">
                <a16:creationId xmlns:a16="http://schemas.microsoft.com/office/drawing/2014/main" id="{2BC28F96-870E-1874-A2CC-735EF85F5C3D}"/>
              </a:ext>
            </a:extLst>
          </p:cNvPr>
          <p:cNvPicPr>
            <a:picLocks noChangeAspect="1"/>
          </p:cNvPicPr>
          <p:nvPr/>
        </p:nvPicPr>
        <p:blipFill>
          <a:blip r:embed="rId3"/>
          <a:stretch>
            <a:fillRect/>
          </a:stretch>
        </p:blipFill>
        <p:spPr>
          <a:xfrm>
            <a:off x="147969" y="1851747"/>
            <a:ext cx="2911092" cy="2613887"/>
          </a:xfrm>
          <a:prstGeom prst="rect">
            <a:avLst/>
          </a:prstGeom>
        </p:spPr>
      </p:pic>
      <p:pic>
        <p:nvPicPr>
          <p:cNvPr id="8" name="Picture 7">
            <a:extLst>
              <a:ext uri="{FF2B5EF4-FFF2-40B4-BE49-F238E27FC236}">
                <a16:creationId xmlns:a16="http://schemas.microsoft.com/office/drawing/2014/main" id="{06307A6F-A36F-A51F-DD7C-E0C07ED4051D}"/>
              </a:ext>
            </a:extLst>
          </p:cNvPr>
          <p:cNvPicPr>
            <a:picLocks noChangeAspect="1"/>
          </p:cNvPicPr>
          <p:nvPr/>
        </p:nvPicPr>
        <p:blipFill>
          <a:blip r:embed="rId4"/>
          <a:stretch>
            <a:fillRect/>
          </a:stretch>
        </p:blipFill>
        <p:spPr>
          <a:xfrm>
            <a:off x="2392920" y="616227"/>
            <a:ext cx="2118544" cy="636104"/>
          </a:xfrm>
          <a:prstGeom prst="rect">
            <a:avLst/>
          </a:prstGeom>
        </p:spPr>
      </p:pic>
      <p:pic>
        <p:nvPicPr>
          <p:cNvPr id="10" name="Picture 9">
            <a:extLst>
              <a:ext uri="{FF2B5EF4-FFF2-40B4-BE49-F238E27FC236}">
                <a16:creationId xmlns:a16="http://schemas.microsoft.com/office/drawing/2014/main" id="{7F8D3126-151B-236B-CEEA-73D3C97CA20D}"/>
              </a:ext>
            </a:extLst>
          </p:cNvPr>
          <p:cNvPicPr>
            <a:picLocks noChangeAspect="1"/>
          </p:cNvPicPr>
          <p:nvPr/>
        </p:nvPicPr>
        <p:blipFill>
          <a:blip r:embed="rId5"/>
          <a:stretch>
            <a:fillRect/>
          </a:stretch>
        </p:blipFill>
        <p:spPr>
          <a:xfrm>
            <a:off x="3092191" y="1884515"/>
            <a:ext cx="2895851" cy="2598645"/>
          </a:xfrm>
          <a:prstGeom prst="rect">
            <a:avLst/>
          </a:prstGeom>
        </p:spPr>
      </p:pic>
      <p:pic>
        <p:nvPicPr>
          <p:cNvPr id="11" name="Picture 10">
            <a:extLst>
              <a:ext uri="{FF2B5EF4-FFF2-40B4-BE49-F238E27FC236}">
                <a16:creationId xmlns:a16="http://schemas.microsoft.com/office/drawing/2014/main" id="{6AE17F4D-2AB5-3B79-BCA0-E8A547786F8F}"/>
              </a:ext>
            </a:extLst>
          </p:cNvPr>
          <p:cNvPicPr>
            <a:picLocks noChangeAspect="1"/>
          </p:cNvPicPr>
          <p:nvPr/>
        </p:nvPicPr>
        <p:blipFill>
          <a:blip r:embed="rId4"/>
          <a:stretch>
            <a:fillRect/>
          </a:stretch>
        </p:blipFill>
        <p:spPr>
          <a:xfrm>
            <a:off x="4908783" y="718931"/>
            <a:ext cx="2118544" cy="636104"/>
          </a:xfrm>
          <a:prstGeom prst="rect">
            <a:avLst/>
          </a:prstGeom>
        </p:spPr>
      </p:pic>
      <p:pic>
        <p:nvPicPr>
          <p:cNvPr id="15" name="Picture 14">
            <a:extLst>
              <a:ext uri="{FF2B5EF4-FFF2-40B4-BE49-F238E27FC236}">
                <a16:creationId xmlns:a16="http://schemas.microsoft.com/office/drawing/2014/main" id="{5103D18A-0E0D-EC2B-4691-9DFEE50DDC23}"/>
              </a:ext>
            </a:extLst>
          </p:cNvPr>
          <p:cNvPicPr>
            <a:picLocks noChangeAspect="1"/>
          </p:cNvPicPr>
          <p:nvPr/>
        </p:nvPicPr>
        <p:blipFill>
          <a:blip r:embed="rId6"/>
          <a:stretch>
            <a:fillRect/>
          </a:stretch>
        </p:blipFill>
        <p:spPr>
          <a:xfrm>
            <a:off x="6092736" y="1914997"/>
            <a:ext cx="2766300" cy="2537680"/>
          </a:xfrm>
          <a:prstGeom prst="rect">
            <a:avLst/>
          </a:prstGeom>
        </p:spPr>
      </p:pic>
      <p:pic>
        <p:nvPicPr>
          <p:cNvPr id="16" name="Picture 15">
            <a:extLst>
              <a:ext uri="{FF2B5EF4-FFF2-40B4-BE49-F238E27FC236}">
                <a16:creationId xmlns:a16="http://schemas.microsoft.com/office/drawing/2014/main" id="{2DF55F76-CA1C-09BC-BB15-B80A3DA1BEB3}"/>
              </a:ext>
            </a:extLst>
          </p:cNvPr>
          <p:cNvPicPr>
            <a:picLocks noChangeAspect="1"/>
          </p:cNvPicPr>
          <p:nvPr/>
        </p:nvPicPr>
        <p:blipFill>
          <a:blip r:embed="rId4"/>
          <a:stretch>
            <a:fillRect/>
          </a:stretch>
        </p:blipFill>
        <p:spPr>
          <a:xfrm>
            <a:off x="2298105" y="1327867"/>
            <a:ext cx="2118544" cy="636104"/>
          </a:xfrm>
          <a:prstGeom prst="rect">
            <a:avLst/>
          </a:prstGeom>
        </p:spPr>
      </p:pic>
      <p:pic>
        <p:nvPicPr>
          <p:cNvPr id="17" name="Picture 16">
            <a:extLst>
              <a:ext uri="{FF2B5EF4-FFF2-40B4-BE49-F238E27FC236}">
                <a16:creationId xmlns:a16="http://schemas.microsoft.com/office/drawing/2014/main" id="{7AD4F936-BD2F-DA1A-6FF8-1680A6452AE7}"/>
              </a:ext>
            </a:extLst>
          </p:cNvPr>
          <p:cNvPicPr>
            <a:picLocks noChangeAspect="1"/>
          </p:cNvPicPr>
          <p:nvPr/>
        </p:nvPicPr>
        <p:blipFill>
          <a:blip r:embed="rId4"/>
          <a:stretch>
            <a:fillRect/>
          </a:stretch>
        </p:blipFill>
        <p:spPr>
          <a:xfrm>
            <a:off x="5053163" y="1242995"/>
            <a:ext cx="2118544" cy="636104"/>
          </a:xfrm>
          <a:prstGeom prst="rect">
            <a:avLst/>
          </a:prstGeom>
        </p:spPr>
      </p:pic>
      <p:pic>
        <p:nvPicPr>
          <p:cNvPr id="19" name="Picture 18">
            <a:extLst>
              <a:ext uri="{FF2B5EF4-FFF2-40B4-BE49-F238E27FC236}">
                <a16:creationId xmlns:a16="http://schemas.microsoft.com/office/drawing/2014/main" id="{2F331D44-F4E1-BFC8-9EA2-DBD88E6B4D78}"/>
              </a:ext>
            </a:extLst>
          </p:cNvPr>
          <p:cNvPicPr>
            <a:picLocks noChangeAspect="1"/>
          </p:cNvPicPr>
          <p:nvPr/>
        </p:nvPicPr>
        <p:blipFill>
          <a:blip r:embed="rId7"/>
          <a:stretch>
            <a:fillRect/>
          </a:stretch>
        </p:blipFill>
        <p:spPr>
          <a:xfrm>
            <a:off x="9037311" y="1914997"/>
            <a:ext cx="2735817" cy="2514818"/>
          </a:xfrm>
          <a:prstGeom prst="rect">
            <a:avLst/>
          </a:prstGeom>
        </p:spPr>
      </p:pic>
      <p:pic>
        <p:nvPicPr>
          <p:cNvPr id="21" name="Picture 20">
            <a:extLst>
              <a:ext uri="{FF2B5EF4-FFF2-40B4-BE49-F238E27FC236}">
                <a16:creationId xmlns:a16="http://schemas.microsoft.com/office/drawing/2014/main" id="{8313D3B6-5BA4-591F-FD82-913448DDF3E4}"/>
              </a:ext>
            </a:extLst>
          </p:cNvPr>
          <p:cNvPicPr>
            <a:picLocks noChangeAspect="1"/>
          </p:cNvPicPr>
          <p:nvPr/>
        </p:nvPicPr>
        <p:blipFill>
          <a:blip r:embed="rId8"/>
          <a:stretch>
            <a:fillRect/>
          </a:stretch>
        </p:blipFill>
        <p:spPr>
          <a:xfrm>
            <a:off x="1994237" y="4483160"/>
            <a:ext cx="8786621" cy="2171888"/>
          </a:xfrm>
          <a:prstGeom prst="rect">
            <a:avLst/>
          </a:prstGeom>
        </p:spPr>
      </p:pic>
      <p:pic>
        <p:nvPicPr>
          <p:cNvPr id="2" name="Picture 1">
            <a:extLst>
              <a:ext uri="{FF2B5EF4-FFF2-40B4-BE49-F238E27FC236}">
                <a16:creationId xmlns:a16="http://schemas.microsoft.com/office/drawing/2014/main" id="{2088F8E3-3DD1-0B97-10DD-092F9AEA8E9B}"/>
              </a:ext>
            </a:extLst>
          </p:cNvPr>
          <p:cNvPicPr>
            <a:picLocks noChangeAspect="1"/>
          </p:cNvPicPr>
          <p:nvPr/>
        </p:nvPicPr>
        <p:blipFill>
          <a:blip r:embed="rId4"/>
          <a:stretch>
            <a:fillRect/>
          </a:stretch>
        </p:blipFill>
        <p:spPr>
          <a:xfrm>
            <a:off x="3151826" y="5406887"/>
            <a:ext cx="1599078" cy="490696"/>
          </a:xfrm>
          <a:prstGeom prst="rect">
            <a:avLst/>
          </a:prstGeom>
        </p:spPr>
      </p:pic>
      <p:pic>
        <p:nvPicPr>
          <p:cNvPr id="5" name="Picture 4">
            <a:extLst>
              <a:ext uri="{FF2B5EF4-FFF2-40B4-BE49-F238E27FC236}">
                <a16:creationId xmlns:a16="http://schemas.microsoft.com/office/drawing/2014/main" id="{9E939F59-A938-4D6A-DF42-5E7174E6FF6C}"/>
              </a:ext>
            </a:extLst>
          </p:cNvPr>
          <p:cNvPicPr>
            <a:picLocks noChangeAspect="1"/>
          </p:cNvPicPr>
          <p:nvPr/>
        </p:nvPicPr>
        <p:blipFill>
          <a:blip r:embed="rId4"/>
          <a:stretch>
            <a:fillRect/>
          </a:stretch>
        </p:blipFill>
        <p:spPr>
          <a:xfrm>
            <a:off x="3003769" y="5928066"/>
            <a:ext cx="1820022" cy="490696"/>
          </a:xfrm>
          <a:prstGeom prst="rect">
            <a:avLst/>
          </a:prstGeom>
        </p:spPr>
      </p:pic>
      <p:pic>
        <p:nvPicPr>
          <p:cNvPr id="7" name="Picture 6">
            <a:extLst>
              <a:ext uri="{FF2B5EF4-FFF2-40B4-BE49-F238E27FC236}">
                <a16:creationId xmlns:a16="http://schemas.microsoft.com/office/drawing/2014/main" id="{C0BB295B-EC7B-8EC7-B4FC-39638FC1ED0B}"/>
              </a:ext>
            </a:extLst>
          </p:cNvPr>
          <p:cNvPicPr>
            <a:picLocks noChangeAspect="1"/>
          </p:cNvPicPr>
          <p:nvPr/>
        </p:nvPicPr>
        <p:blipFill>
          <a:blip r:embed="rId4"/>
          <a:stretch>
            <a:fillRect/>
          </a:stretch>
        </p:blipFill>
        <p:spPr>
          <a:xfrm>
            <a:off x="5481926" y="5406887"/>
            <a:ext cx="1599078" cy="490696"/>
          </a:xfrm>
          <a:prstGeom prst="rect">
            <a:avLst/>
          </a:prstGeom>
        </p:spPr>
      </p:pic>
      <p:pic>
        <p:nvPicPr>
          <p:cNvPr id="9" name="Picture 8">
            <a:extLst>
              <a:ext uri="{FF2B5EF4-FFF2-40B4-BE49-F238E27FC236}">
                <a16:creationId xmlns:a16="http://schemas.microsoft.com/office/drawing/2014/main" id="{9BE91DF7-DCC0-CEB6-AACC-DD79DFD304AA}"/>
              </a:ext>
            </a:extLst>
          </p:cNvPr>
          <p:cNvPicPr>
            <a:picLocks noChangeAspect="1"/>
          </p:cNvPicPr>
          <p:nvPr/>
        </p:nvPicPr>
        <p:blipFill>
          <a:blip r:embed="rId4"/>
          <a:stretch>
            <a:fillRect/>
          </a:stretch>
        </p:blipFill>
        <p:spPr>
          <a:xfrm>
            <a:off x="5481926" y="5928066"/>
            <a:ext cx="1942720" cy="490696"/>
          </a:xfrm>
          <a:prstGeom prst="rect">
            <a:avLst/>
          </a:prstGeom>
        </p:spPr>
      </p:pic>
      <p:pic>
        <p:nvPicPr>
          <p:cNvPr id="12" name="Picture 11">
            <a:extLst>
              <a:ext uri="{FF2B5EF4-FFF2-40B4-BE49-F238E27FC236}">
                <a16:creationId xmlns:a16="http://schemas.microsoft.com/office/drawing/2014/main" id="{5F37F160-6DC1-C35F-D57F-2F54A0663689}"/>
              </a:ext>
            </a:extLst>
          </p:cNvPr>
          <p:cNvPicPr>
            <a:picLocks noChangeAspect="1"/>
          </p:cNvPicPr>
          <p:nvPr/>
        </p:nvPicPr>
        <p:blipFill>
          <a:blip r:embed="rId4"/>
          <a:stretch>
            <a:fillRect/>
          </a:stretch>
        </p:blipFill>
        <p:spPr>
          <a:xfrm>
            <a:off x="7959571" y="5360189"/>
            <a:ext cx="1942720" cy="490696"/>
          </a:xfrm>
          <a:prstGeom prst="rect">
            <a:avLst/>
          </a:prstGeom>
        </p:spPr>
      </p:pic>
      <p:pic>
        <p:nvPicPr>
          <p:cNvPr id="13" name="Picture 12">
            <a:extLst>
              <a:ext uri="{FF2B5EF4-FFF2-40B4-BE49-F238E27FC236}">
                <a16:creationId xmlns:a16="http://schemas.microsoft.com/office/drawing/2014/main" id="{C8EC79D7-0421-D571-F576-D24A13CCB96E}"/>
              </a:ext>
            </a:extLst>
          </p:cNvPr>
          <p:cNvPicPr>
            <a:picLocks noChangeAspect="1"/>
          </p:cNvPicPr>
          <p:nvPr/>
        </p:nvPicPr>
        <p:blipFill>
          <a:blip r:embed="rId4"/>
          <a:stretch>
            <a:fillRect/>
          </a:stretch>
        </p:blipFill>
        <p:spPr>
          <a:xfrm>
            <a:off x="7952903" y="5999496"/>
            <a:ext cx="1942720" cy="490696"/>
          </a:xfrm>
          <a:prstGeom prst="rect">
            <a:avLst/>
          </a:prstGeom>
        </p:spPr>
      </p:pic>
    </p:spTree>
    <p:extLst>
      <p:ext uri="{BB962C8B-B14F-4D97-AF65-F5344CB8AC3E}">
        <p14:creationId xmlns:p14="http://schemas.microsoft.com/office/powerpoint/2010/main" val="634304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6"/>
                                        </p:tgtEl>
                                      </p:cBhvr>
                                    </p:animEffect>
                                    <p:set>
                                      <p:cBhvr>
                                        <p:cTn id="32" dur="1" fill="hold">
                                          <p:stCondLst>
                                            <p:cond delay="499"/>
                                          </p:stCondLst>
                                        </p:cTn>
                                        <p:tgtEl>
                                          <p:spTgt spid="1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2"/>
                                        </p:tgtEl>
                                      </p:cBhvr>
                                    </p:animEffect>
                                    <p:set>
                                      <p:cBhvr>
                                        <p:cTn id="57" dur="1" fill="hold">
                                          <p:stCondLst>
                                            <p:cond delay="499"/>
                                          </p:stCondLst>
                                        </p:cTn>
                                        <p:tgtEl>
                                          <p:spTgt spid="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5"/>
                                        </p:tgtEl>
                                      </p:cBhvr>
                                    </p:animEffect>
                                    <p:set>
                                      <p:cBhvr>
                                        <p:cTn id="62" dur="1" fill="hold">
                                          <p:stCondLst>
                                            <p:cond delay="499"/>
                                          </p:stCondLst>
                                        </p:cTn>
                                        <p:tgtEl>
                                          <p:spTgt spid="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7"/>
                                        </p:tgtEl>
                                      </p:cBhvr>
                                    </p:animEffect>
                                    <p:set>
                                      <p:cBhvr>
                                        <p:cTn id="67" dur="1" fill="hold">
                                          <p:stCondLst>
                                            <p:cond delay="499"/>
                                          </p:stCondLst>
                                        </p:cTn>
                                        <p:tgtEl>
                                          <p:spTgt spid="7"/>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9"/>
                                        </p:tgtEl>
                                      </p:cBhvr>
                                    </p:animEffect>
                                    <p:set>
                                      <p:cBhvr>
                                        <p:cTn id="72" dur="1" fill="hold">
                                          <p:stCondLst>
                                            <p:cond delay="499"/>
                                          </p:stCondLst>
                                        </p:cTn>
                                        <p:tgtEl>
                                          <p:spTgt spid="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12"/>
                                        </p:tgtEl>
                                      </p:cBhvr>
                                    </p:animEffect>
                                    <p:set>
                                      <p:cBhvr>
                                        <p:cTn id="77" dur="1" fill="hold">
                                          <p:stCondLst>
                                            <p:cond delay="499"/>
                                          </p:stCondLst>
                                        </p:cTn>
                                        <p:tgtEl>
                                          <p:spTgt spid="12"/>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13"/>
                                        </p:tgtEl>
                                      </p:cBhvr>
                                    </p:animEffect>
                                    <p:set>
                                      <p:cBhvr>
                                        <p:cTn id="8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7E7F80C-D702-E32A-DB4C-DDA3EA28EACA}"/>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pic>
        <p:nvPicPr>
          <p:cNvPr id="3" name="Picture 2">
            <a:extLst>
              <a:ext uri="{FF2B5EF4-FFF2-40B4-BE49-F238E27FC236}">
                <a16:creationId xmlns:a16="http://schemas.microsoft.com/office/drawing/2014/main" id="{20283B7E-B8E7-6C57-560F-9C35E36543A1}"/>
              </a:ext>
            </a:extLst>
          </p:cNvPr>
          <p:cNvPicPr>
            <a:picLocks noChangeAspect="1"/>
          </p:cNvPicPr>
          <p:nvPr/>
        </p:nvPicPr>
        <p:blipFill>
          <a:blip r:embed="rId2"/>
          <a:stretch>
            <a:fillRect/>
          </a:stretch>
        </p:blipFill>
        <p:spPr>
          <a:xfrm>
            <a:off x="2875422" y="913586"/>
            <a:ext cx="6485833" cy="4246165"/>
          </a:xfrm>
          <a:prstGeom prst="rect">
            <a:avLst/>
          </a:prstGeom>
          <a:ln w="19050">
            <a:solidFill>
              <a:schemeClr val="accent1"/>
            </a:solidFill>
          </a:ln>
          <a:effectLst>
            <a:outerShdw blurRad="50800" dist="101600" dir="1200000" algn="tl" rotWithShape="0">
              <a:schemeClr val="accent1">
                <a:alpha val="40000"/>
              </a:schemeClr>
            </a:outerShdw>
          </a:effectLst>
        </p:spPr>
      </p:pic>
      <p:graphicFrame>
        <p:nvGraphicFramePr>
          <p:cNvPr id="5" name="Object 5">
            <a:extLst>
              <a:ext uri="{FF2B5EF4-FFF2-40B4-BE49-F238E27FC236}">
                <a16:creationId xmlns:a16="http://schemas.microsoft.com/office/drawing/2014/main" id="{2044832E-C865-9C25-8989-D31C139E18B2}"/>
              </a:ext>
            </a:extLst>
          </p:cNvPr>
          <p:cNvGraphicFramePr>
            <a:graphicFrameLocks noChangeAspect="1"/>
          </p:cNvGraphicFramePr>
          <p:nvPr>
            <p:extLst>
              <p:ext uri="{D42A27DB-BD31-4B8C-83A1-F6EECF244321}">
                <p14:modId xmlns:p14="http://schemas.microsoft.com/office/powerpoint/2010/main" val="245247343"/>
              </p:ext>
            </p:extLst>
          </p:nvPr>
        </p:nvGraphicFramePr>
        <p:xfrm>
          <a:off x="415864" y="5421870"/>
          <a:ext cx="1600200" cy="501650"/>
        </p:xfrm>
        <a:graphic>
          <a:graphicData uri="http://schemas.openxmlformats.org/presentationml/2006/ole">
            <mc:AlternateContent xmlns:mc="http://schemas.openxmlformats.org/markup-compatibility/2006">
              <mc:Choice xmlns:v="urn:schemas-microsoft-com:vml" Requires="v">
                <p:oleObj name="Equation" r:id="rId3" imgW="889000" imgH="279400" progId="Equation.DSMT4">
                  <p:embed/>
                </p:oleObj>
              </mc:Choice>
              <mc:Fallback>
                <p:oleObj name="Equation" r:id="rId3" imgW="889000" imgH="279400" progId="Equation.DSMT4">
                  <p:embed/>
                  <p:pic>
                    <p:nvPicPr>
                      <p:cNvPr id="26" name="Object 5">
                        <a:extLst>
                          <a:ext uri="{FF2B5EF4-FFF2-40B4-BE49-F238E27FC236}">
                            <a16:creationId xmlns:a16="http://schemas.microsoft.com/office/drawing/2014/main" id="{88549CFB-0F4F-53BE-B141-F045157568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864" y="5421870"/>
                        <a:ext cx="160020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6">
            <a:extLst>
              <a:ext uri="{FF2B5EF4-FFF2-40B4-BE49-F238E27FC236}">
                <a16:creationId xmlns:a16="http://schemas.microsoft.com/office/drawing/2014/main" id="{ED7EA202-664E-A57E-8557-B2515B102C5F}"/>
              </a:ext>
            </a:extLst>
          </p:cNvPr>
          <p:cNvGraphicFramePr>
            <a:graphicFrameLocks noChangeAspect="1"/>
          </p:cNvGraphicFramePr>
          <p:nvPr>
            <p:extLst>
              <p:ext uri="{D42A27DB-BD31-4B8C-83A1-F6EECF244321}">
                <p14:modId xmlns:p14="http://schemas.microsoft.com/office/powerpoint/2010/main" val="3760519414"/>
              </p:ext>
            </p:extLst>
          </p:nvPr>
        </p:nvGraphicFramePr>
        <p:xfrm>
          <a:off x="2092264" y="5498070"/>
          <a:ext cx="433387" cy="250825"/>
        </p:xfrm>
        <a:graphic>
          <a:graphicData uri="http://schemas.openxmlformats.org/presentationml/2006/ole">
            <mc:AlternateContent xmlns:mc="http://schemas.openxmlformats.org/markup-compatibility/2006">
              <mc:Choice xmlns:v="urn:schemas-microsoft-com:vml" Requires="v">
                <p:oleObj name="Equation" r:id="rId5" imgW="241195" imgH="139639" progId="Equation.DSMT4">
                  <p:embed/>
                </p:oleObj>
              </mc:Choice>
              <mc:Fallback>
                <p:oleObj name="Equation" r:id="rId5" imgW="241195" imgH="139639" progId="Equation.DSMT4">
                  <p:embed/>
                  <p:pic>
                    <p:nvPicPr>
                      <p:cNvPr id="27" name="Object 6">
                        <a:extLst>
                          <a:ext uri="{FF2B5EF4-FFF2-40B4-BE49-F238E27FC236}">
                            <a16:creationId xmlns:a16="http://schemas.microsoft.com/office/drawing/2014/main" id="{3F4ACED8-CFE1-6E5D-54FC-8F465C1F87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2264" y="5498070"/>
                        <a:ext cx="433387" cy="25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7">
            <a:extLst>
              <a:ext uri="{FF2B5EF4-FFF2-40B4-BE49-F238E27FC236}">
                <a16:creationId xmlns:a16="http://schemas.microsoft.com/office/drawing/2014/main" id="{7563DA6B-A175-7AD2-B761-4E95469FB232}"/>
              </a:ext>
            </a:extLst>
          </p:cNvPr>
          <p:cNvGraphicFramePr>
            <a:graphicFrameLocks noChangeAspect="1"/>
          </p:cNvGraphicFramePr>
          <p:nvPr>
            <p:extLst>
              <p:ext uri="{D42A27DB-BD31-4B8C-83A1-F6EECF244321}">
                <p14:modId xmlns:p14="http://schemas.microsoft.com/office/powerpoint/2010/main" val="167660630"/>
              </p:ext>
            </p:extLst>
          </p:nvPr>
        </p:nvGraphicFramePr>
        <p:xfrm>
          <a:off x="404751" y="6139420"/>
          <a:ext cx="1622425" cy="501650"/>
        </p:xfrm>
        <a:graphic>
          <a:graphicData uri="http://schemas.openxmlformats.org/presentationml/2006/ole">
            <mc:AlternateContent xmlns:mc="http://schemas.openxmlformats.org/markup-compatibility/2006">
              <mc:Choice xmlns:v="urn:schemas-microsoft-com:vml" Requires="v">
                <p:oleObj name="Equation" r:id="rId7" imgW="901309" imgH="279279" progId="Equation.DSMT4">
                  <p:embed/>
                </p:oleObj>
              </mc:Choice>
              <mc:Fallback>
                <p:oleObj name="Equation" r:id="rId7" imgW="901309" imgH="279279" progId="Equation.DSMT4">
                  <p:embed/>
                  <p:pic>
                    <p:nvPicPr>
                      <p:cNvPr id="28" name="Object 7">
                        <a:extLst>
                          <a:ext uri="{FF2B5EF4-FFF2-40B4-BE49-F238E27FC236}">
                            <a16:creationId xmlns:a16="http://schemas.microsoft.com/office/drawing/2014/main" id="{4FACF0DE-06F6-0EF7-F827-31EE78F5538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4751" y="6139420"/>
                        <a:ext cx="1622425"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8">
            <a:extLst>
              <a:ext uri="{FF2B5EF4-FFF2-40B4-BE49-F238E27FC236}">
                <a16:creationId xmlns:a16="http://schemas.microsoft.com/office/drawing/2014/main" id="{79765C05-35F3-E760-95E5-AED29B28215A}"/>
              </a:ext>
            </a:extLst>
          </p:cNvPr>
          <p:cNvGraphicFramePr>
            <a:graphicFrameLocks noChangeAspect="1"/>
          </p:cNvGraphicFramePr>
          <p:nvPr>
            <p:extLst>
              <p:ext uri="{D42A27DB-BD31-4B8C-83A1-F6EECF244321}">
                <p14:modId xmlns:p14="http://schemas.microsoft.com/office/powerpoint/2010/main" val="2938371208"/>
              </p:ext>
            </p:extLst>
          </p:nvPr>
        </p:nvGraphicFramePr>
        <p:xfrm>
          <a:off x="2012889" y="6260070"/>
          <a:ext cx="431800" cy="228600"/>
        </p:xfrm>
        <a:graphic>
          <a:graphicData uri="http://schemas.openxmlformats.org/presentationml/2006/ole">
            <mc:AlternateContent xmlns:mc="http://schemas.openxmlformats.org/markup-compatibility/2006">
              <mc:Choice xmlns:v="urn:schemas-microsoft-com:vml" Requires="v">
                <p:oleObj name="Equation" r:id="rId9" imgW="241091" imgH="126890" progId="Equation.DSMT4">
                  <p:embed/>
                </p:oleObj>
              </mc:Choice>
              <mc:Fallback>
                <p:oleObj name="Equation" r:id="rId9" imgW="241091" imgH="126890" progId="Equation.DSMT4">
                  <p:embed/>
                  <p:pic>
                    <p:nvPicPr>
                      <p:cNvPr id="29" name="Object 8">
                        <a:extLst>
                          <a:ext uri="{FF2B5EF4-FFF2-40B4-BE49-F238E27FC236}">
                            <a16:creationId xmlns:a16="http://schemas.microsoft.com/office/drawing/2014/main" id="{455D4414-9A7B-34CE-DA35-663D3C971A8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12889" y="6260070"/>
                        <a:ext cx="431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9">
            <a:extLst>
              <a:ext uri="{FF2B5EF4-FFF2-40B4-BE49-F238E27FC236}">
                <a16:creationId xmlns:a16="http://schemas.microsoft.com/office/drawing/2014/main" id="{30C60C49-005B-DE65-4769-7FC7025347FB}"/>
              </a:ext>
            </a:extLst>
          </p:cNvPr>
          <p:cNvGraphicFramePr>
            <a:graphicFrameLocks noChangeAspect="1"/>
          </p:cNvGraphicFramePr>
          <p:nvPr>
            <p:extLst>
              <p:ext uri="{D42A27DB-BD31-4B8C-83A1-F6EECF244321}">
                <p14:modId xmlns:p14="http://schemas.microsoft.com/office/powerpoint/2010/main" val="1776708016"/>
              </p:ext>
            </p:extLst>
          </p:nvPr>
        </p:nvGraphicFramePr>
        <p:xfrm>
          <a:off x="2690751" y="5421870"/>
          <a:ext cx="1554163" cy="501650"/>
        </p:xfrm>
        <a:graphic>
          <a:graphicData uri="http://schemas.openxmlformats.org/presentationml/2006/ole">
            <mc:AlternateContent xmlns:mc="http://schemas.openxmlformats.org/markup-compatibility/2006">
              <mc:Choice xmlns:v="urn:schemas-microsoft-com:vml" Requires="v">
                <p:oleObj name="Equation" r:id="rId11" imgW="863225" imgH="279279" progId="Equation.DSMT4">
                  <p:embed/>
                </p:oleObj>
              </mc:Choice>
              <mc:Fallback>
                <p:oleObj name="Equation" r:id="rId11" imgW="863225" imgH="279279" progId="Equation.DSMT4">
                  <p:embed/>
                  <p:pic>
                    <p:nvPicPr>
                      <p:cNvPr id="30" name="Object 9">
                        <a:extLst>
                          <a:ext uri="{FF2B5EF4-FFF2-40B4-BE49-F238E27FC236}">
                            <a16:creationId xmlns:a16="http://schemas.microsoft.com/office/drawing/2014/main" id="{98994645-C3A0-6763-D825-C9109F06E62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90751" y="5421870"/>
                        <a:ext cx="1554163"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10">
            <a:extLst>
              <a:ext uri="{FF2B5EF4-FFF2-40B4-BE49-F238E27FC236}">
                <a16:creationId xmlns:a16="http://schemas.microsoft.com/office/drawing/2014/main" id="{66C52DDC-576E-0963-6B50-D178D882C4B0}"/>
              </a:ext>
            </a:extLst>
          </p:cNvPr>
          <p:cNvGraphicFramePr>
            <a:graphicFrameLocks noChangeAspect="1"/>
          </p:cNvGraphicFramePr>
          <p:nvPr>
            <p:extLst>
              <p:ext uri="{D42A27DB-BD31-4B8C-83A1-F6EECF244321}">
                <p14:modId xmlns:p14="http://schemas.microsoft.com/office/powerpoint/2010/main" val="2227878309"/>
              </p:ext>
            </p:extLst>
          </p:nvPr>
        </p:nvGraphicFramePr>
        <p:xfrm>
          <a:off x="4290951" y="5483783"/>
          <a:ext cx="660400" cy="319087"/>
        </p:xfrm>
        <a:graphic>
          <a:graphicData uri="http://schemas.openxmlformats.org/presentationml/2006/ole">
            <mc:AlternateContent xmlns:mc="http://schemas.openxmlformats.org/markup-compatibility/2006">
              <mc:Choice xmlns:v="urn:schemas-microsoft-com:vml" Requires="v">
                <p:oleObj name="Equation" r:id="rId13" imgW="368140" imgH="177723" progId="Equation.DSMT4">
                  <p:embed/>
                </p:oleObj>
              </mc:Choice>
              <mc:Fallback>
                <p:oleObj name="Equation" r:id="rId13" imgW="368140" imgH="177723" progId="Equation.DSMT4">
                  <p:embed/>
                  <p:pic>
                    <p:nvPicPr>
                      <p:cNvPr id="31" name="Object 10">
                        <a:extLst>
                          <a:ext uri="{FF2B5EF4-FFF2-40B4-BE49-F238E27FC236}">
                            <a16:creationId xmlns:a16="http://schemas.microsoft.com/office/drawing/2014/main" id="{04279764-8365-152F-82F3-33F82B0F3FA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90951" y="5483783"/>
                        <a:ext cx="660400" cy="31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11">
            <a:extLst>
              <a:ext uri="{FF2B5EF4-FFF2-40B4-BE49-F238E27FC236}">
                <a16:creationId xmlns:a16="http://schemas.microsoft.com/office/drawing/2014/main" id="{D6CB5868-0BC7-171B-BD4B-CED655196DFC}"/>
              </a:ext>
            </a:extLst>
          </p:cNvPr>
          <p:cNvGraphicFramePr>
            <a:graphicFrameLocks noChangeAspect="1"/>
          </p:cNvGraphicFramePr>
          <p:nvPr>
            <p:extLst>
              <p:ext uri="{D42A27DB-BD31-4B8C-83A1-F6EECF244321}">
                <p14:modId xmlns:p14="http://schemas.microsoft.com/office/powerpoint/2010/main" val="2878660614"/>
              </p:ext>
            </p:extLst>
          </p:nvPr>
        </p:nvGraphicFramePr>
        <p:xfrm>
          <a:off x="5143439" y="5421870"/>
          <a:ext cx="1692275" cy="501650"/>
        </p:xfrm>
        <a:graphic>
          <a:graphicData uri="http://schemas.openxmlformats.org/presentationml/2006/ole">
            <mc:AlternateContent xmlns:mc="http://schemas.openxmlformats.org/markup-compatibility/2006">
              <mc:Choice xmlns:v="urn:schemas-microsoft-com:vml" Requires="v">
                <p:oleObj name="Equation" r:id="rId15" imgW="939800" imgH="279400" progId="Equation.DSMT4">
                  <p:embed/>
                </p:oleObj>
              </mc:Choice>
              <mc:Fallback>
                <p:oleObj name="Equation" r:id="rId15" imgW="939800" imgH="279400" progId="Equation.DSMT4">
                  <p:embed/>
                  <p:pic>
                    <p:nvPicPr>
                      <p:cNvPr id="32" name="Object 11">
                        <a:extLst>
                          <a:ext uri="{FF2B5EF4-FFF2-40B4-BE49-F238E27FC236}">
                            <a16:creationId xmlns:a16="http://schemas.microsoft.com/office/drawing/2014/main" id="{2225E6E5-B3B6-C793-1F07-F52F5529ED5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43439" y="5421870"/>
                        <a:ext cx="1692275"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12">
            <a:extLst>
              <a:ext uri="{FF2B5EF4-FFF2-40B4-BE49-F238E27FC236}">
                <a16:creationId xmlns:a16="http://schemas.microsoft.com/office/drawing/2014/main" id="{8E1E9DCC-B327-26E9-2879-C5FCA073CDDA}"/>
              </a:ext>
            </a:extLst>
          </p:cNvPr>
          <p:cNvGraphicFramePr>
            <a:graphicFrameLocks noChangeAspect="1"/>
          </p:cNvGraphicFramePr>
          <p:nvPr>
            <p:extLst>
              <p:ext uri="{D42A27DB-BD31-4B8C-83A1-F6EECF244321}">
                <p14:modId xmlns:p14="http://schemas.microsoft.com/office/powerpoint/2010/main" val="2750207753"/>
              </p:ext>
            </p:extLst>
          </p:nvPr>
        </p:nvGraphicFramePr>
        <p:xfrm>
          <a:off x="6881751" y="5466320"/>
          <a:ext cx="433388" cy="250825"/>
        </p:xfrm>
        <a:graphic>
          <a:graphicData uri="http://schemas.openxmlformats.org/presentationml/2006/ole">
            <mc:AlternateContent xmlns:mc="http://schemas.openxmlformats.org/markup-compatibility/2006">
              <mc:Choice xmlns:v="urn:schemas-microsoft-com:vml" Requires="v">
                <p:oleObj name="Equation" r:id="rId5" imgW="241195" imgH="139639" progId="Equation.DSMT4">
                  <p:embed/>
                </p:oleObj>
              </mc:Choice>
              <mc:Fallback>
                <p:oleObj name="Equation" r:id="rId5" imgW="241195" imgH="139639" progId="Equation.DSMT4">
                  <p:embed/>
                  <p:pic>
                    <p:nvPicPr>
                      <p:cNvPr id="33" name="Object 12">
                        <a:extLst>
                          <a:ext uri="{FF2B5EF4-FFF2-40B4-BE49-F238E27FC236}">
                            <a16:creationId xmlns:a16="http://schemas.microsoft.com/office/drawing/2014/main" id="{6CBD26B7-2976-A272-D2D8-D827B7D17B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1751" y="5466320"/>
                        <a:ext cx="433388" cy="25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13">
            <a:extLst>
              <a:ext uri="{FF2B5EF4-FFF2-40B4-BE49-F238E27FC236}">
                <a16:creationId xmlns:a16="http://schemas.microsoft.com/office/drawing/2014/main" id="{638DD84D-31ED-3438-007D-764FD2FAA234}"/>
              </a:ext>
            </a:extLst>
          </p:cNvPr>
          <p:cNvGraphicFramePr>
            <a:graphicFrameLocks noChangeAspect="1"/>
          </p:cNvGraphicFramePr>
          <p:nvPr>
            <p:extLst>
              <p:ext uri="{D42A27DB-BD31-4B8C-83A1-F6EECF244321}">
                <p14:modId xmlns:p14="http://schemas.microsoft.com/office/powerpoint/2010/main" val="753870703"/>
              </p:ext>
            </p:extLst>
          </p:nvPr>
        </p:nvGraphicFramePr>
        <p:xfrm>
          <a:off x="6805551" y="6107670"/>
          <a:ext cx="433388" cy="250825"/>
        </p:xfrm>
        <a:graphic>
          <a:graphicData uri="http://schemas.openxmlformats.org/presentationml/2006/ole">
            <mc:AlternateContent xmlns:mc="http://schemas.openxmlformats.org/markup-compatibility/2006">
              <mc:Choice xmlns:v="urn:schemas-microsoft-com:vml" Requires="v">
                <p:oleObj name="Equation" r:id="rId17" imgW="241195" imgH="139639" progId="Equation.DSMT4">
                  <p:embed/>
                </p:oleObj>
              </mc:Choice>
              <mc:Fallback>
                <p:oleObj name="Equation" r:id="rId17" imgW="241195" imgH="139639" progId="Equation.DSMT4">
                  <p:embed/>
                  <p:pic>
                    <p:nvPicPr>
                      <p:cNvPr id="34" name="Object 13">
                        <a:extLst>
                          <a:ext uri="{FF2B5EF4-FFF2-40B4-BE49-F238E27FC236}">
                            <a16:creationId xmlns:a16="http://schemas.microsoft.com/office/drawing/2014/main" id="{81313400-3DB4-0282-8445-77538AF10E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5551" y="6107670"/>
                        <a:ext cx="433388" cy="25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14">
            <a:extLst>
              <a:ext uri="{FF2B5EF4-FFF2-40B4-BE49-F238E27FC236}">
                <a16:creationId xmlns:a16="http://schemas.microsoft.com/office/drawing/2014/main" id="{6311B566-E1F8-9DAC-B134-CB4CE9FC8C75}"/>
              </a:ext>
            </a:extLst>
          </p:cNvPr>
          <p:cNvGraphicFramePr>
            <a:graphicFrameLocks noChangeAspect="1"/>
          </p:cNvGraphicFramePr>
          <p:nvPr>
            <p:extLst>
              <p:ext uri="{D42A27DB-BD31-4B8C-83A1-F6EECF244321}">
                <p14:modId xmlns:p14="http://schemas.microsoft.com/office/powerpoint/2010/main" val="230210496"/>
              </p:ext>
            </p:extLst>
          </p:nvPr>
        </p:nvGraphicFramePr>
        <p:xfrm>
          <a:off x="5129151" y="6063220"/>
          <a:ext cx="1666875" cy="501650"/>
        </p:xfrm>
        <a:graphic>
          <a:graphicData uri="http://schemas.openxmlformats.org/presentationml/2006/ole">
            <mc:AlternateContent xmlns:mc="http://schemas.openxmlformats.org/markup-compatibility/2006">
              <mc:Choice xmlns:v="urn:schemas-microsoft-com:vml" Requires="v">
                <p:oleObj name="Equation" r:id="rId18" imgW="927100" imgH="279400" progId="Equation.DSMT4">
                  <p:embed/>
                </p:oleObj>
              </mc:Choice>
              <mc:Fallback>
                <p:oleObj name="Equation" r:id="rId18" imgW="927100" imgH="279400" progId="Equation.DSMT4">
                  <p:embed/>
                  <p:pic>
                    <p:nvPicPr>
                      <p:cNvPr id="35" name="Object 14">
                        <a:extLst>
                          <a:ext uri="{FF2B5EF4-FFF2-40B4-BE49-F238E27FC236}">
                            <a16:creationId xmlns:a16="http://schemas.microsoft.com/office/drawing/2014/main" id="{5C9284D0-5450-3B49-7099-4DF2348211E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29151" y="6063220"/>
                        <a:ext cx="1666875"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15">
            <a:extLst>
              <a:ext uri="{FF2B5EF4-FFF2-40B4-BE49-F238E27FC236}">
                <a16:creationId xmlns:a16="http://schemas.microsoft.com/office/drawing/2014/main" id="{1C39CBF9-FFF8-93A3-3228-950BC9899DEF}"/>
              </a:ext>
            </a:extLst>
          </p:cNvPr>
          <p:cNvGraphicFramePr>
            <a:graphicFrameLocks noChangeAspect="1"/>
          </p:cNvGraphicFramePr>
          <p:nvPr>
            <p:extLst>
              <p:ext uri="{D42A27DB-BD31-4B8C-83A1-F6EECF244321}">
                <p14:modId xmlns:p14="http://schemas.microsoft.com/office/powerpoint/2010/main" val="265172738"/>
              </p:ext>
            </p:extLst>
          </p:nvPr>
        </p:nvGraphicFramePr>
        <p:xfrm>
          <a:off x="2679639" y="6175933"/>
          <a:ext cx="1189037" cy="365125"/>
        </p:xfrm>
        <a:graphic>
          <a:graphicData uri="http://schemas.openxmlformats.org/presentationml/2006/ole">
            <mc:AlternateContent xmlns:mc="http://schemas.openxmlformats.org/markup-compatibility/2006">
              <mc:Choice xmlns:v="urn:schemas-microsoft-com:vml" Requires="v">
                <p:oleObj name="Equation" r:id="rId20" imgW="660113" imgH="203112" progId="Equation.DSMT4">
                  <p:embed/>
                </p:oleObj>
              </mc:Choice>
              <mc:Fallback>
                <p:oleObj name="Equation" r:id="rId20" imgW="660113" imgH="203112" progId="Equation.DSMT4">
                  <p:embed/>
                  <p:pic>
                    <p:nvPicPr>
                      <p:cNvPr id="36" name="Object 15">
                        <a:extLst>
                          <a:ext uri="{FF2B5EF4-FFF2-40B4-BE49-F238E27FC236}">
                            <a16:creationId xmlns:a16="http://schemas.microsoft.com/office/drawing/2014/main" id="{C0223240-7BF6-AAA2-7CA6-8DC9536B0E9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79639" y="6175933"/>
                        <a:ext cx="1189037"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16">
            <a:extLst>
              <a:ext uri="{FF2B5EF4-FFF2-40B4-BE49-F238E27FC236}">
                <a16:creationId xmlns:a16="http://schemas.microsoft.com/office/drawing/2014/main" id="{B9613EF0-E153-B378-1E7C-FEF04F2E1441}"/>
              </a:ext>
            </a:extLst>
          </p:cNvPr>
          <p:cNvGraphicFramePr>
            <a:graphicFrameLocks noChangeAspect="1"/>
          </p:cNvGraphicFramePr>
          <p:nvPr>
            <p:extLst>
              <p:ext uri="{D42A27DB-BD31-4B8C-83A1-F6EECF244321}">
                <p14:modId xmlns:p14="http://schemas.microsoft.com/office/powerpoint/2010/main" val="2301288478"/>
              </p:ext>
            </p:extLst>
          </p:nvPr>
        </p:nvGraphicFramePr>
        <p:xfrm>
          <a:off x="3909951" y="6183870"/>
          <a:ext cx="228600" cy="320675"/>
        </p:xfrm>
        <a:graphic>
          <a:graphicData uri="http://schemas.openxmlformats.org/presentationml/2006/ole">
            <mc:AlternateContent xmlns:mc="http://schemas.openxmlformats.org/markup-compatibility/2006">
              <mc:Choice xmlns:v="urn:schemas-microsoft-com:vml" Requires="v">
                <p:oleObj name="Equation" r:id="rId22" imgW="126725" imgH="177415" progId="Equation.DSMT4">
                  <p:embed/>
                </p:oleObj>
              </mc:Choice>
              <mc:Fallback>
                <p:oleObj name="Equation" r:id="rId22" imgW="126725" imgH="177415" progId="Equation.DSMT4">
                  <p:embed/>
                  <p:pic>
                    <p:nvPicPr>
                      <p:cNvPr id="37" name="Object 16">
                        <a:extLst>
                          <a:ext uri="{FF2B5EF4-FFF2-40B4-BE49-F238E27FC236}">
                            <a16:creationId xmlns:a16="http://schemas.microsoft.com/office/drawing/2014/main" id="{3A06CD16-FFFE-225B-9532-7F28959A403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909951" y="6183870"/>
                        <a:ext cx="22860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17">
            <a:extLst>
              <a:ext uri="{FF2B5EF4-FFF2-40B4-BE49-F238E27FC236}">
                <a16:creationId xmlns:a16="http://schemas.microsoft.com/office/drawing/2014/main" id="{4AC4CDD2-505B-57CF-B47D-645CCED270E4}"/>
              </a:ext>
            </a:extLst>
          </p:cNvPr>
          <p:cNvGraphicFramePr>
            <a:graphicFrameLocks noChangeAspect="1"/>
          </p:cNvGraphicFramePr>
          <p:nvPr>
            <p:extLst>
              <p:ext uri="{D42A27DB-BD31-4B8C-83A1-F6EECF244321}">
                <p14:modId xmlns:p14="http://schemas.microsoft.com/office/powerpoint/2010/main" val="1735722900"/>
              </p:ext>
            </p:extLst>
          </p:nvPr>
        </p:nvGraphicFramePr>
        <p:xfrm>
          <a:off x="7513576" y="5377420"/>
          <a:ext cx="1622425" cy="501650"/>
        </p:xfrm>
        <a:graphic>
          <a:graphicData uri="http://schemas.openxmlformats.org/presentationml/2006/ole">
            <mc:AlternateContent xmlns:mc="http://schemas.openxmlformats.org/markup-compatibility/2006">
              <mc:Choice xmlns:v="urn:schemas-microsoft-com:vml" Requires="v">
                <p:oleObj name="Equation" r:id="rId24" imgW="901309" imgH="279279" progId="Equation.DSMT4">
                  <p:embed/>
                </p:oleObj>
              </mc:Choice>
              <mc:Fallback>
                <p:oleObj name="Equation" r:id="rId24" imgW="901309" imgH="279279" progId="Equation.DSMT4">
                  <p:embed/>
                  <p:pic>
                    <p:nvPicPr>
                      <p:cNvPr id="38" name="Object 17">
                        <a:extLst>
                          <a:ext uri="{FF2B5EF4-FFF2-40B4-BE49-F238E27FC236}">
                            <a16:creationId xmlns:a16="http://schemas.microsoft.com/office/drawing/2014/main" id="{9D01F79B-21E4-E1F0-D263-278A5B414E09}"/>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513576" y="5377420"/>
                        <a:ext cx="1622425"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 name="Object 18">
            <a:extLst>
              <a:ext uri="{FF2B5EF4-FFF2-40B4-BE49-F238E27FC236}">
                <a16:creationId xmlns:a16="http://schemas.microsoft.com/office/drawing/2014/main" id="{E1B286E9-5E01-3ECE-61BE-85A1E867B12D}"/>
              </a:ext>
            </a:extLst>
          </p:cNvPr>
          <p:cNvGraphicFramePr>
            <a:graphicFrameLocks noChangeAspect="1"/>
          </p:cNvGraphicFramePr>
          <p:nvPr>
            <p:extLst>
              <p:ext uri="{D42A27DB-BD31-4B8C-83A1-F6EECF244321}">
                <p14:modId xmlns:p14="http://schemas.microsoft.com/office/powerpoint/2010/main" val="2656860273"/>
              </p:ext>
            </p:extLst>
          </p:nvPr>
        </p:nvGraphicFramePr>
        <p:xfrm>
          <a:off x="9113764" y="5466320"/>
          <a:ext cx="433388" cy="250825"/>
        </p:xfrm>
        <a:graphic>
          <a:graphicData uri="http://schemas.openxmlformats.org/presentationml/2006/ole">
            <mc:AlternateContent xmlns:mc="http://schemas.openxmlformats.org/markup-compatibility/2006">
              <mc:Choice xmlns:v="urn:schemas-microsoft-com:vml" Requires="v">
                <p:oleObj name="Equation" r:id="rId17" imgW="241195" imgH="139639" progId="Equation.DSMT4">
                  <p:embed/>
                </p:oleObj>
              </mc:Choice>
              <mc:Fallback>
                <p:oleObj name="Equation" r:id="rId17" imgW="241195" imgH="139639" progId="Equation.DSMT4">
                  <p:embed/>
                  <p:pic>
                    <p:nvPicPr>
                      <p:cNvPr id="39" name="Object 18">
                        <a:extLst>
                          <a:ext uri="{FF2B5EF4-FFF2-40B4-BE49-F238E27FC236}">
                            <a16:creationId xmlns:a16="http://schemas.microsoft.com/office/drawing/2014/main" id="{CFCD8F93-2294-34D0-ADA9-7FA768F81B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13764" y="5466320"/>
                        <a:ext cx="433388" cy="25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 name="Object 5">
            <a:extLst>
              <a:ext uri="{FF2B5EF4-FFF2-40B4-BE49-F238E27FC236}">
                <a16:creationId xmlns:a16="http://schemas.microsoft.com/office/drawing/2014/main" id="{60128474-BFC5-0A6B-C74A-BC559B690C2D}"/>
              </a:ext>
            </a:extLst>
          </p:cNvPr>
          <p:cNvGraphicFramePr>
            <a:graphicFrameLocks noChangeAspect="1"/>
          </p:cNvGraphicFramePr>
          <p:nvPr>
            <p:extLst>
              <p:ext uri="{D42A27DB-BD31-4B8C-83A1-F6EECF244321}">
                <p14:modId xmlns:p14="http://schemas.microsoft.com/office/powerpoint/2010/main" val="4245147882"/>
              </p:ext>
            </p:extLst>
          </p:nvPr>
        </p:nvGraphicFramePr>
        <p:xfrm>
          <a:off x="7062824" y="978930"/>
          <a:ext cx="639763" cy="319088"/>
        </p:xfrm>
        <a:graphic>
          <a:graphicData uri="http://schemas.openxmlformats.org/presentationml/2006/ole">
            <mc:AlternateContent xmlns:mc="http://schemas.openxmlformats.org/markup-compatibility/2006">
              <mc:Choice xmlns:v="urn:schemas-microsoft-com:vml" Requires="v">
                <p:oleObj name="Equation" r:id="rId26" imgW="355320" imgH="177480" progId="Equation.DSMT4">
                  <p:embed/>
                </p:oleObj>
              </mc:Choice>
              <mc:Fallback>
                <p:oleObj name="Equation" r:id="rId26" imgW="355320" imgH="177480" progId="Equation.DSMT4">
                  <p:embed/>
                  <p:pic>
                    <p:nvPicPr>
                      <p:cNvPr id="5" name="Object 5">
                        <a:extLst>
                          <a:ext uri="{FF2B5EF4-FFF2-40B4-BE49-F238E27FC236}">
                            <a16:creationId xmlns:a16="http://schemas.microsoft.com/office/drawing/2014/main" id="{2044832E-C865-9C25-8989-D31C139E18B2}"/>
                          </a:ext>
                        </a:extLst>
                      </p:cNvPr>
                      <p:cNvPicPr>
                        <a:picLocks noChangeAspect="1" noChangeArrowheads="1"/>
                      </p:cNvPicPr>
                      <p:nvPr/>
                    </p:nvPicPr>
                    <p:blipFill>
                      <a:blip r:embed="rId27"/>
                      <a:srcRect/>
                      <a:stretch>
                        <a:fillRect/>
                      </a:stretch>
                    </p:blipFill>
                    <p:spPr bwMode="auto">
                      <a:xfrm>
                        <a:off x="7062824" y="978930"/>
                        <a:ext cx="639763" cy="31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AE490B28-286F-6A93-645F-E4282476EBBC}"/>
                  </a:ext>
                </a:extLst>
              </p:cNvPr>
              <p:cNvSpPr>
                <a:spLocks noChangeArrowheads="1"/>
              </p:cNvSpPr>
              <p:nvPr/>
            </p:nvSpPr>
            <p:spPr bwMode="auto">
              <a:xfrm>
                <a:off x="1696445" y="248312"/>
                <a:ext cx="10156886"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dirty="0">
                    <a:latin typeface="Times New Roman" panose="02020603050405020304" pitchFamily="18" charset="0"/>
                    <a:cs typeface="Times New Roman" panose="02020603050405020304" pitchFamily="18" charset="0"/>
                  </a:rPr>
                  <a:t>Given the function </a:t>
                </a:r>
                <a14:m>
                  <m:oMath xmlns:m="http://schemas.openxmlformats.org/officeDocument/2006/math">
                    <m:r>
                      <a:rPr lang="en-US" altLang="en-US" sz="2000" b="0" i="1" smtClean="0">
                        <a:latin typeface="Cambria Math" panose="02040503050406030204" pitchFamily="18" charset="0"/>
                        <a:cs typeface="Times New Roman" panose="02020603050405020304" pitchFamily="18" charset="0"/>
                      </a:rPr>
                      <m:t>𝑦</m:t>
                    </m:r>
                    <m:r>
                      <a:rPr lang="en-US" altLang="en-US" sz="2000" b="0" i="1" smtClean="0">
                        <a:latin typeface="Cambria Math" panose="02040503050406030204" pitchFamily="18" charset="0"/>
                        <a:cs typeface="Times New Roman" panose="02020603050405020304" pitchFamily="18" charset="0"/>
                      </a:rPr>
                      <m:t>=</m:t>
                    </m:r>
                    <m:r>
                      <a:rPr lang="en-US" altLang="en-US" sz="2000" b="0" i="1" smtClean="0">
                        <a:latin typeface="Cambria Math" panose="02040503050406030204" pitchFamily="18" charset="0"/>
                        <a:cs typeface="Times New Roman" panose="02020603050405020304" pitchFamily="18" charset="0"/>
                      </a:rPr>
                      <m:t>𝑓</m:t>
                    </m:r>
                    <m:r>
                      <a:rPr lang="en-US" altLang="en-US" sz="2000" b="0" i="1" smtClean="0">
                        <a:latin typeface="Cambria Math" panose="02040503050406030204" pitchFamily="18" charset="0"/>
                        <a:cs typeface="Times New Roman" panose="02020603050405020304" pitchFamily="18" charset="0"/>
                      </a:rPr>
                      <m:t>(</m:t>
                    </m:r>
                    <m:r>
                      <a:rPr lang="en-US" altLang="en-US" sz="2000" b="0" i="1" smtClean="0">
                        <a:latin typeface="Cambria Math" panose="02040503050406030204" pitchFamily="18" charset="0"/>
                        <a:cs typeface="Times New Roman" panose="02020603050405020304" pitchFamily="18" charset="0"/>
                      </a:rPr>
                      <m:t>𝑥</m:t>
                    </m:r>
                    <m:r>
                      <a:rPr lang="en-US" altLang="en-US" sz="2000" b="0" i="1" smtClean="0">
                        <a:latin typeface="Cambria Math" panose="02040503050406030204" pitchFamily="18" charset="0"/>
                        <a:cs typeface="Times New Roman" panose="02020603050405020304" pitchFamily="18" charset="0"/>
                      </a:rPr>
                      <m:t>)</m:t>
                    </m:r>
                  </m:oMath>
                </a14:m>
                <a:r>
                  <a:rPr lang="en-US" altLang="en-US" sz="2000" dirty="0">
                    <a:latin typeface="Times New Roman" panose="02020603050405020304" pitchFamily="18" charset="0"/>
                    <a:cs typeface="Times New Roman" panose="02020603050405020304" pitchFamily="18" charset="0"/>
                  </a:rPr>
                  <a:t> below, find the given limits and determine any vertical asymptotes.</a:t>
                </a:r>
              </a:p>
            </p:txBody>
          </p:sp>
        </mc:Choice>
        <mc:Fallback xmlns="">
          <p:sp>
            <p:nvSpPr>
              <p:cNvPr id="20" name="Rectangle 19">
                <a:extLst>
                  <a:ext uri="{FF2B5EF4-FFF2-40B4-BE49-F238E27FC236}">
                    <a16:creationId xmlns:a16="http://schemas.microsoft.com/office/drawing/2014/main" id="{AE490B28-286F-6A93-645F-E4282476EBBC}"/>
                  </a:ext>
                </a:extLst>
              </p:cNvPr>
              <p:cNvSpPr>
                <a:spLocks noRot="1" noChangeAspect="1" noMove="1" noResize="1" noEditPoints="1" noAdjustHandles="1" noChangeArrowheads="1" noChangeShapeType="1" noTextEdit="1"/>
              </p:cNvSpPr>
              <p:nvPr/>
            </p:nvSpPr>
            <p:spPr bwMode="auto">
              <a:xfrm>
                <a:off x="1696445" y="248312"/>
                <a:ext cx="10156886" cy="400110"/>
              </a:xfrm>
              <a:prstGeom prst="rect">
                <a:avLst/>
              </a:prstGeom>
              <a:blipFill>
                <a:blip r:embed="rId30"/>
                <a:stretch>
                  <a:fillRect l="-600" t="-9231" b="-276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aphicFrame>
        <p:nvGraphicFramePr>
          <p:cNvPr id="21" name="Object 5">
            <a:extLst>
              <a:ext uri="{FF2B5EF4-FFF2-40B4-BE49-F238E27FC236}">
                <a16:creationId xmlns:a16="http://schemas.microsoft.com/office/drawing/2014/main" id="{E183400B-CEBD-A84B-4135-3C4EC4936ED4}"/>
              </a:ext>
            </a:extLst>
          </p:cNvPr>
          <p:cNvGraphicFramePr>
            <a:graphicFrameLocks noChangeAspect="1"/>
          </p:cNvGraphicFramePr>
          <p:nvPr>
            <p:extLst>
              <p:ext uri="{D42A27DB-BD31-4B8C-83A1-F6EECF244321}">
                <p14:modId xmlns:p14="http://schemas.microsoft.com/office/powerpoint/2010/main" val="2009925320"/>
              </p:ext>
            </p:extLst>
          </p:nvPr>
        </p:nvGraphicFramePr>
        <p:xfrm>
          <a:off x="3087626" y="1116249"/>
          <a:ext cx="1050925" cy="363538"/>
        </p:xfrm>
        <a:graphic>
          <a:graphicData uri="http://schemas.openxmlformats.org/presentationml/2006/ole">
            <mc:AlternateContent xmlns:mc="http://schemas.openxmlformats.org/markup-compatibility/2006">
              <mc:Choice xmlns:v="urn:schemas-microsoft-com:vml" Requires="v">
                <p:oleObj name="Equation" r:id="rId31" imgW="583920" imgH="203040" progId="Equation.DSMT4">
                  <p:embed/>
                </p:oleObj>
              </mc:Choice>
              <mc:Fallback>
                <p:oleObj name="Equation" r:id="rId31" imgW="583920" imgH="203040" progId="Equation.DSMT4">
                  <p:embed/>
                  <p:pic>
                    <p:nvPicPr>
                      <p:cNvPr id="19" name="Object 5">
                        <a:extLst>
                          <a:ext uri="{FF2B5EF4-FFF2-40B4-BE49-F238E27FC236}">
                            <a16:creationId xmlns:a16="http://schemas.microsoft.com/office/drawing/2014/main" id="{60128474-BFC5-0A6B-C74A-BC559B690C2D}"/>
                          </a:ext>
                        </a:extLst>
                      </p:cNvPr>
                      <p:cNvPicPr>
                        <a:picLocks noChangeAspect="1" noChangeArrowheads="1"/>
                      </p:cNvPicPr>
                      <p:nvPr/>
                    </p:nvPicPr>
                    <p:blipFill>
                      <a:blip r:embed="rId32"/>
                      <a:srcRect/>
                      <a:stretch>
                        <a:fillRect/>
                      </a:stretch>
                    </p:blipFill>
                    <p:spPr bwMode="auto">
                      <a:xfrm>
                        <a:off x="3087626" y="1116249"/>
                        <a:ext cx="1050925" cy="363538"/>
                      </a:xfrm>
                      <a:prstGeom prst="rect">
                        <a:avLst/>
                      </a:prstGeom>
                      <a:noFill/>
                      <a:ln>
                        <a:noFill/>
                      </a:ln>
                      <a:effectLst/>
                    </p:spPr>
                  </p:pic>
                </p:oleObj>
              </mc:Fallback>
            </mc:AlternateContent>
          </a:graphicData>
        </a:graphic>
      </p:graphicFrame>
      <p:sp>
        <p:nvSpPr>
          <p:cNvPr id="22" name="Oval 13">
            <a:extLst>
              <a:ext uri="{FF2B5EF4-FFF2-40B4-BE49-F238E27FC236}">
                <a16:creationId xmlns:a16="http://schemas.microsoft.com/office/drawing/2014/main" id="{DA492F0C-47BC-7975-DB44-B394FA0EC9FE}"/>
              </a:ext>
            </a:extLst>
          </p:cNvPr>
          <p:cNvSpPr>
            <a:spLocks noChangeArrowheads="1"/>
          </p:cNvSpPr>
          <p:nvPr/>
        </p:nvSpPr>
        <p:spPr bwMode="auto">
          <a:xfrm>
            <a:off x="6066379" y="3526381"/>
            <a:ext cx="90743" cy="90743"/>
          </a:xfrm>
          <a:prstGeom prst="ellipse">
            <a:avLst/>
          </a:prstGeom>
          <a:solidFill>
            <a:srgbClr val="FF0000"/>
          </a:solidFill>
          <a:ln w="9525">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aphicFrame>
        <p:nvGraphicFramePr>
          <p:cNvPr id="23" name="Object 5">
            <a:extLst>
              <a:ext uri="{FF2B5EF4-FFF2-40B4-BE49-F238E27FC236}">
                <a16:creationId xmlns:a16="http://schemas.microsoft.com/office/drawing/2014/main" id="{FF2C9457-C09A-E6B2-7D8A-EADC9CC026EE}"/>
              </a:ext>
            </a:extLst>
          </p:cNvPr>
          <p:cNvGraphicFramePr>
            <a:graphicFrameLocks noChangeAspect="1"/>
          </p:cNvGraphicFramePr>
          <p:nvPr>
            <p:extLst>
              <p:ext uri="{D42A27DB-BD31-4B8C-83A1-F6EECF244321}">
                <p14:modId xmlns:p14="http://schemas.microsoft.com/office/powerpoint/2010/main" val="1636474261"/>
              </p:ext>
            </p:extLst>
          </p:nvPr>
        </p:nvGraphicFramePr>
        <p:xfrm>
          <a:off x="4024251" y="4610220"/>
          <a:ext cx="776288" cy="319088"/>
        </p:xfrm>
        <a:graphic>
          <a:graphicData uri="http://schemas.openxmlformats.org/presentationml/2006/ole">
            <mc:AlternateContent xmlns:mc="http://schemas.openxmlformats.org/markup-compatibility/2006">
              <mc:Choice xmlns:v="urn:schemas-microsoft-com:vml" Requires="v">
                <p:oleObj name="Equation" r:id="rId33" imgW="431640" imgH="177480" progId="Equation.DSMT4">
                  <p:embed/>
                </p:oleObj>
              </mc:Choice>
              <mc:Fallback>
                <p:oleObj name="Equation" r:id="rId33" imgW="431640" imgH="177480" progId="Equation.DSMT4">
                  <p:embed/>
                  <p:pic>
                    <p:nvPicPr>
                      <p:cNvPr id="19" name="Object 5">
                        <a:extLst>
                          <a:ext uri="{FF2B5EF4-FFF2-40B4-BE49-F238E27FC236}">
                            <a16:creationId xmlns:a16="http://schemas.microsoft.com/office/drawing/2014/main" id="{60128474-BFC5-0A6B-C74A-BC559B690C2D}"/>
                          </a:ext>
                        </a:extLst>
                      </p:cNvPr>
                      <p:cNvPicPr>
                        <a:picLocks noChangeAspect="1" noChangeArrowheads="1"/>
                      </p:cNvPicPr>
                      <p:nvPr/>
                    </p:nvPicPr>
                    <p:blipFill>
                      <a:blip r:embed="rId34"/>
                      <a:srcRect/>
                      <a:stretch>
                        <a:fillRect/>
                      </a:stretch>
                    </p:blipFill>
                    <p:spPr bwMode="auto">
                      <a:xfrm>
                        <a:off x="4024251" y="4610220"/>
                        <a:ext cx="776288" cy="31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060044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dissolv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dissolv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dissolve">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dissolve">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dissolve">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dissolve">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down)">
                                      <p:cBhvr>
                                        <p:cTn id="68" dur="580">
                                          <p:stCondLst>
                                            <p:cond delay="0"/>
                                          </p:stCondLst>
                                        </p:cTn>
                                        <p:tgtEl>
                                          <p:spTgt spid="22"/>
                                        </p:tgtEl>
                                      </p:cBhvr>
                                    </p:animEffect>
                                    <p:anim calcmode="lin" valueType="num">
                                      <p:cBhvr>
                                        <p:cTn id="69"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74" dur="26">
                                          <p:stCondLst>
                                            <p:cond delay="650"/>
                                          </p:stCondLst>
                                        </p:cTn>
                                        <p:tgtEl>
                                          <p:spTgt spid="22"/>
                                        </p:tgtEl>
                                      </p:cBhvr>
                                      <p:to x="100000" y="60000"/>
                                    </p:animScale>
                                    <p:animScale>
                                      <p:cBhvr>
                                        <p:cTn id="75" dur="166" decel="50000">
                                          <p:stCondLst>
                                            <p:cond delay="676"/>
                                          </p:stCondLst>
                                        </p:cTn>
                                        <p:tgtEl>
                                          <p:spTgt spid="22"/>
                                        </p:tgtEl>
                                      </p:cBhvr>
                                      <p:to x="100000" y="100000"/>
                                    </p:animScale>
                                    <p:animScale>
                                      <p:cBhvr>
                                        <p:cTn id="76" dur="26">
                                          <p:stCondLst>
                                            <p:cond delay="1312"/>
                                          </p:stCondLst>
                                        </p:cTn>
                                        <p:tgtEl>
                                          <p:spTgt spid="22"/>
                                        </p:tgtEl>
                                      </p:cBhvr>
                                      <p:to x="100000" y="80000"/>
                                    </p:animScale>
                                    <p:animScale>
                                      <p:cBhvr>
                                        <p:cTn id="77" dur="166" decel="50000">
                                          <p:stCondLst>
                                            <p:cond delay="1338"/>
                                          </p:stCondLst>
                                        </p:cTn>
                                        <p:tgtEl>
                                          <p:spTgt spid="22"/>
                                        </p:tgtEl>
                                      </p:cBhvr>
                                      <p:to x="100000" y="100000"/>
                                    </p:animScale>
                                    <p:animScale>
                                      <p:cBhvr>
                                        <p:cTn id="78" dur="26">
                                          <p:stCondLst>
                                            <p:cond delay="1642"/>
                                          </p:stCondLst>
                                        </p:cTn>
                                        <p:tgtEl>
                                          <p:spTgt spid="22"/>
                                        </p:tgtEl>
                                      </p:cBhvr>
                                      <p:to x="100000" y="90000"/>
                                    </p:animScale>
                                    <p:animScale>
                                      <p:cBhvr>
                                        <p:cTn id="79" dur="166" decel="50000">
                                          <p:stCondLst>
                                            <p:cond delay="1668"/>
                                          </p:stCondLst>
                                        </p:cTn>
                                        <p:tgtEl>
                                          <p:spTgt spid="22"/>
                                        </p:tgtEl>
                                      </p:cBhvr>
                                      <p:to x="100000" y="100000"/>
                                    </p:animScale>
                                    <p:animScale>
                                      <p:cBhvr>
                                        <p:cTn id="80" dur="26">
                                          <p:stCondLst>
                                            <p:cond delay="1808"/>
                                          </p:stCondLst>
                                        </p:cTn>
                                        <p:tgtEl>
                                          <p:spTgt spid="22"/>
                                        </p:tgtEl>
                                      </p:cBhvr>
                                      <p:to x="100000" y="95000"/>
                                    </p:animScale>
                                    <p:animScale>
                                      <p:cBhvr>
                                        <p:cTn id="81" dur="166" decel="50000">
                                          <p:stCondLst>
                                            <p:cond delay="1834"/>
                                          </p:stCondLst>
                                        </p:cTn>
                                        <p:tgtEl>
                                          <p:spTgt spid="22"/>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nodeType="click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dissolve">
                                      <p:cBhvr>
                                        <p:cTn id="86" dur="500"/>
                                        <p:tgtEl>
                                          <p:spTgt spid="11"/>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nodeType="click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dissolve">
                                      <p:cBhvr>
                                        <p:cTn id="91" dur="500"/>
                                        <p:tgtEl>
                                          <p:spTgt spid="12"/>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fade">
                                      <p:cBhvr>
                                        <p:cTn id="96" dur="500"/>
                                        <p:tgtEl>
                                          <p:spTgt spid="23"/>
                                        </p:tgtEl>
                                      </p:cBhvr>
                                    </p:animEffect>
                                  </p:childTnLst>
                                </p:cTn>
                              </p:par>
                            </p:childTnLst>
                          </p:cTn>
                        </p:par>
                      </p:childTnLst>
                    </p:cTn>
                  </p:par>
                  <p:par>
                    <p:cTn id="97" fill="hold">
                      <p:stCondLst>
                        <p:cond delay="indefinite"/>
                      </p:stCondLst>
                      <p:childTnLst>
                        <p:par>
                          <p:cTn id="98" fill="hold">
                            <p:stCondLst>
                              <p:cond delay="0"/>
                            </p:stCondLst>
                            <p:childTnLst>
                              <p:par>
                                <p:cTn id="99" presetID="9" presetClass="entr" presetSubtype="0" fill="hold" nodeType="clickEffect">
                                  <p:stCondLst>
                                    <p:cond delay="0"/>
                                  </p:stCondLst>
                                  <p:childTnLst>
                                    <p:set>
                                      <p:cBhvr>
                                        <p:cTn id="100" dur="1" fill="hold">
                                          <p:stCondLst>
                                            <p:cond delay="0"/>
                                          </p:stCondLst>
                                        </p:cTn>
                                        <p:tgtEl>
                                          <p:spTgt spid="14"/>
                                        </p:tgtEl>
                                        <p:attrNameLst>
                                          <p:attrName>style.visibility</p:attrName>
                                        </p:attrNameLst>
                                      </p:cBhvr>
                                      <p:to>
                                        <p:strVal val="visible"/>
                                      </p:to>
                                    </p:set>
                                    <p:animEffect transition="in" filter="dissolve">
                                      <p:cBhvr>
                                        <p:cTn id="101" dur="500"/>
                                        <p:tgtEl>
                                          <p:spTgt spid="14"/>
                                        </p:tgtEl>
                                      </p:cBhvr>
                                    </p:animEffect>
                                  </p:childTnLst>
                                </p:cTn>
                              </p:par>
                            </p:childTnLst>
                          </p:cTn>
                        </p:par>
                      </p:childTnLst>
                    </p:cTn>
                  </p:par>
                  <p:par>
                    <p:cTn id="102" fill="hold">
                      <p:stCondLst>
                        <p:cond delay="indefinite"/>
                      </p:stCondLst>
                      <p:childTnLst>
                        <p:par>
                          <p:cTn id="103" fill="hold">
                            <p:stCondLst>
                              <p:cond delay="0"/>
                            </p:stCondLst>
                            <p:childTnLst>
                              <p:par>
                                <p:cTn id="104" presetID="9" presetClass="entr" presetSubtype="0" fill="hold" nodeType="clickEffect">
                                  <p:stCondLst>
                                    <p:cond delay="0"/>
                                  </p:stCondLst>
                                  <p:childTnLst>
                                    <p:set>
                                      <p:cBhvr>
                                        <p:cTn id="105" dur="1" fill="hold">
                                          <p:stCondLst>
                                            <p:cond delay="0"/>
                                          </p:stCondLst>
                                        </p:cTn>
                                        <p:tgtEl>
                                          <p:spTgt spid="13"/>
                                        </p:tgtEl>
                                        <p:attrNameLst>
                                          <p:attrName>style.visibility</p:attrName>
                                        </p:attrNameLst>
                                      </p:cBhvr>
                                      <p:to>
                                        <p:strVal val="visible"/>
                                      </p:to>
                                    </p:set>
                                    <p:animEffect transition="in" filter="dissolve">
                                      <p:cBhvr>
                                        <p:cTn id="106" dur="500"/>
                                        <p:tgtEl>
                                          <p:spTgt spid="13"/>
                                        </p:tgtEl>
                                      </p:cBhvr>
                                    </p:animEffect>
                                  </p:childTnLst>
                                </p:cTn>
                              </p:par>
                            </p:childTnLst>
                          </p:cTn>
                        </p:par>
                      </p:childTnLst>
                    </p:cTn>
                  </p:par>
                  <p:par>
                    <p:cTn id="107" fill="hold">
                      <p:stCondLst>
                        <p:cond delay="indefinite"/>
                      </p:stCondLst>
                      <p:childTnLst>
                        <p:par>
                          <p:cTn id="108" fill="hold">
                            <p:stCondLst>
                              <p:cond delay="0"/>
                            </p:stCondLst>
                            <p:childTnLst>
                              <p:par>
                                <p:cTn id="109" presetID="9" presetClass="entr" presetSubtype="0" fill="hold" nodeType="click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dissolve">
                                      <p:cBhvr>
                                        <p:cTn id="111" dur="500"/>
                                        <p:tgtEl>
                                          <p:spTgt spid="17"/>
                                        </p:tgtEl>
                                      </p:cBhvr>
                                    </p:animEffect>
                                  </p:childTnLst>
                                </p:cTn>
                              </p:par>
                            </p:childTnLst>
                          </p:cTn>
                        </p:par>
                      </p:childTnLst>
                    </p:cTn>
                  </p:par>
                  <p:par>
                    <p:cTn id="112" fill="hold">
                      <p:stCondLst>
                        <p:cond delay="indefinite"/>
                      </p:stCondLst>
                      <p:childTnLst>
                        <p:par>
                          <p:cTn id="113" fill="hold">
                            <p:stCondLst>
                              <p:cond delay="0"/>
                            </p:stCondLst>
                            <p:childTnLst>
                              <p:par>
                                <p:cTn id="114" presetID="9" presetClass="entr" presetSubtype="0" fill="hold" nodeType="clickEffect">
                                  <p:stCondLst>
                                    <p:cond delay="0"/>
                                  </p:stCondLst>
                                  <p:childTnLst>
                                    <p:set>
                                      <p:cBhvr>
                                        <p:cTn id="115" dur="1" fill="hold">
                                          <p:stCondLst>
                                            <p:cond delay="0"/>
                                          </p:stCondLst>
                                        </p:cTn>
                                        <p:tgtEl>
                                          <p:spTgt spid="18"/>
                                        </p:tgtEl>
                                        <p:attrNameLst>
                                          <p:attrName>style.visibility</p:attrName>
                                        </p:attrNameLst>
                                      </p:cBhvr>
                                      <p:to>
                                        <p:strVal val="visible"/>
                                      </p:to>
                                    </p:set>
                                    <p:animEffect transition="in" filter="dissolve">
                                      <p:cBhvr>
                                        <p:cTn id="1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p:bldP spid="20" grpId="1"/>
      <p:bldP spid="2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9C87309-C287-9260-4D35-42CABEEF31D6}"/>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grpSp>
        <p:nvGrpSpPr>
          <p:cNvPr id="7" name="Group 6">
            <a:extLst>
              <a:ext uri="{FF2B5EF4-FFF2-40B4-BE49-F238E27FC236}">
                <a16:creationId xmlns:a16="http://schemas.microsoft.com/office/drawing/2014/main" id="{821814A4-4214-E153-DC05-57202BF977CF}"/>
              </a:ext>
            </a:extLst>
          </p:cNvPr>
          <p:cNvGrpSpPr/>
          <p:nvPr/>
        </p:nvGrpSpPr>
        <p:grpSpPr>
          <a:xfrm>
            <a:off x="1870835" y="314740"/>
            <a:ext cx="7253287" cy="990600"/>
            <a:chOff x="1870835" y="314740"/>
            <a:chExt cx="7253287" cy="990600"/>
          </a:xfrm>
        </p:grpSpPr>
        <p:pic>
          <p:nvPicPr>
            <p:cNvPr id="3" name="Picture 13">
              <a:extLst>
                <a:ext uri="{FF2B5EF4-FFF2-40B4-BE49-F238E27FC236}">
                  <a16:creationId xmlns:a16="http://schemas.microsoft.com/office/drawing/2014/main" id="{F32910CB-0D29-F0F2-A602-F2C0B4FF11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0835" y="314740"/>
              <a:ext cx="317532" cy="317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a:extLst>
                <a:ext uri="{FF2B5EF4-FFF2-40B4-BE49-F238E27FC236}">
                  <a16:creationId xmlns:a16="http://schemas.microsoft.com/office/drawing/2014/main" id="{B69CCB53-2CF2-D09E-9EAB-0876BF705C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3334" y="349759"/>
              <a:ext cx="6475954" cy="259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a:extLst>
                <a:ext uri="{FF2B5EF4-FFF2-40B4-BE49-F238E27FC236}">
                  <a16:creationId xmlns:a16="http://schemas.microsoft.com/office/drawing/2014/main" id="{27622278-FC68-2965-675D-FF82989BC3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9879" y="644638"/>
              <a:ext cx="6794243" cy="660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6">
            <a:extLst>
              <a:ext uri="{FF2B5EF4-FFF2-40B4-BE49-F238E27FC236}">
                <a16:creationId xmlns:a16="http://schemas.microsoft.com/office/drawing/2014/main" id="{577172B9-7148-865C-C16E-A962F76FF5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126" y="1448609"/>
            <a:ext cx="1835967" cy="496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9">
            <a:extLst>
              <a:ext uri="{FF2B5EF4-FFF2-40B4-BE49-F238E27FC236}">
                <a16:creationId xmlns:a16="http://schemas.microsoft.com/office/drawing/2014/main" id="{9FBE9156-6A73-1A00-E9FA-0932815C03A9}"/>
              </a:ext>
            </a:extLst>
          </p:cNvPr>
          <p:cNvSpPr txBox="1">
            <a:spLocks noChangeArrowheads="1"/>
          </p:cNvSpPr>
          <p:nvPr/>
        </p:nvSpPr>
        <p:spPr bwMode="auto">
          <a:xfrm>
            <a:off x="296126" y="2120031"/>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pSp>
        <p:nvGrpSpPr>
          <p:cNvPr id="11" name="Group 10">
            <a:extLst>
              <a:ext uri="{FF2B5EF4-FFF2-40B4-BE49-F238E27FC236}">
                <a16:creationId xmlns:a16="http://schemas.microsoft.com/office/drawing/2014/main" id="{9C12FC20-4F22-8AE2-E574-44EC2D025487}"/>
              </a:ext>
            </a:extLst>
          </p:cNvPr>
          <p:cNvGrpSpPr>
            <a:grpSpLocks/>
          </p:cNvGrpSpPr>
          <p:nvPr/>
        </p:nvGrpSpPr>
        <p:grpSpPr bwMode="auto">
          <a:xfrm>
            <a:off x="489322" y="3198542"/>
            <a:ext cx="2671763" cy="2651125"/>
            <a:chOff x="990600" y="2834915"/>
            <a:chExt cx="2671763" cy="2651485"/>
          </a:xfrm>
        </p:grpSpPr>
        <p:pic>
          <p:nvPicPr>
            <p:cNvPr id="12" name="Picture 11">
              <a:extLst>
                <a:ext uri="{FF2B5EF4-FFF2-40B4-BE49-F238E27FC236}">
                  <a16:creationId xmlns:a16="http://schemas.microsoft.com/office/drawing/2014/main" id="{FD2F686E-A905-995D-7490-25B753099A2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90600" y="3330575"/>
              <a:ext cx="2671763" cy="2155825"/>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3" name="TextBox 5">
              <a:extLst>
                <a:ext uri="{FF2B5EF4-FFF2-40B4-BE49-F238E27FC236}">
                  <a16:creationId xmlns:a16="http://schemas.microsoft.com/office/drawing/2014/main" id="{F8C827A3-D0BE-E38F-0A51-2AE332347C7B}"/>
                </a:ext>
              </a:extLst>
            </p:cNvPr>
            <p:cNvSpPr txBox="1">
              <a:spLocks noChangeArrowheads="1"/>
            </p:cNvSpPr>
            <p:nvPr/>
          </p:nvSpPr>
          <p:spPr bwMode="auto">
            <a:xfrm>
              <a:off x="1724005" y="2834915"/>
              <a:ext cx="4095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i="1">
                  <a:latin typeface="Times New Roman" panose="02020603050405020304" pitchFamily="18" charset="0"/>
                </a:rPr>
                <a:t>x</a:t>
              </a:r>
            </a:p>
          </p:txBody>
        </p:sp>
        <p:sp>
          <p:nvSpPr>
            <p:cNvPr id="14" name="TextBox 6">
              <a:extLst>
                <a:ext uri="{FF2B5EF4-FFF2-40B4-BE49-F238E27FC236}">
                  <a16:creationId xmlns:a16="http://schemas.microsoft.com/office/drawing/2014/main" id="{E932D225-B360-A8C4-D55F-7C6FFC756EB8}"/>
                </a:ext>
              </a:extLst>
            </p:cNvPr>
            <p:cNvSpPr txBox="1">
              <a:spLocks noChangeArrowheads="1"/>
            </p:cNvSpPr>
            <p:nvPr/>
          </p:nvSpPr>
          <p:spPr bwMode="auto">
            <a:xfrm>
              <a:off x="2943205" y="2852180"/>
              <a:ext cx="4095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i="1">
                  <a:latin typeface="Times New Roman" panose="02020603050405020304" pitchFamily="18" charset="0"/>
                </a:rPr>
                <a:t>y</a:t>
              </a:r>
            </a:p>
          </p:txBody>
        </p:sp>
      </p:grpSp>
      <p:pic>
        <p:nvPicPr>
          <p:cNvPr id="15" name="Picture 14">
            <a:extLst>
              <a:ext uri="{FF2B5EF4-FFF2-40B4-BE49-F238E27FC236}">
                <a16:creationId xmlns:a16="http://schemas.microsoft.com/office/drawing/2014/main" id="{EC69C4E0-AA4E-43EF-7159-53CB6A584B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13322" y="3716067"/>
            <a:ext cx="11477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 name="Object 8">
            <a:extLst>
              <a:ext uri="{FF2B5EF4-FFF2-40B4-BE49-F238E27FC236}">
                <a16:creationId xmlns:a16="http://schemas.microsoft.com/office/drawing/2014/main" id="{AA133036-8698-A89F-F712-FD963D8E5CE4}"/>
              </a:ext>
            </a:extLst>
          </p:cNvPr>
          <p:cNvGraphicFramePr>
            <a:graphicFrameLocks noChangeAspect="1"/>
          </p:cNvGraphicFramePr>
          <p:nvPr>
            <p:extLst>
              <p:ext uri="{D42A27DB-BD31-4B8C-83A1-F6EECF244321}">
                <p14:modId xmlns:p14="http://schemas.microsoft.com/office/powerpoint/2010/main" val="2925875213"/>
              </p:ext>
            </p:extLst>
          </p:nvPr>
        </p:nvGraphicFramePr>
        <p:xfrm>
          <a:off x="2325803" y="6146379"/>
          <a:ext cx="860425" cy="309562"/>
        </p:xfrm>
        <a:graphic>
          <a:graphicData uri="http://schemas.openxmlformats.org/presentationml/2006/ole">
            <mc:AlternateContent xmlns:mc="http://schemas.openxmlformats.org/markup-compatibility/2006">
              <mc:Choice xmlns:v="urn:schemas-microsoft-com:vml" Requires="v">
                <p:oleObj name="Equation" r:id="rId8" imgW="355138" imgH="126835" progId="Equation.DSMT4">
                  <p:embed/>
                </p:oleObj>
              </mc:Choice>
              <mc:Fallback>
                <p:oleObj name="Equation" r:id="rId8" imgW="355138" imgH="126835" progId="Equation.DSMT4">
                  <p:embed/>
                  <p:pic>
                    <p:nvPicPr>
                      <p:cNvPr id="8" name="Object 8">
                        <a:extLst>
                          <a:ext uri="{FF2B5EF4-FFF2-40B4-BE49-F238E27FC236}">
                            <a16:creationId xmlns:a16="http://schemas.microsoft.com/office/drawing/2014/main" id="{4168D26C-305E-C050-4281-D8D01780508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25803" y="6146379"/>
                        <a:ext cx="860425"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3" name="Picture 6">
            <a:extLst>
              <a:ext uri="{FF2B5EF4-FFF2-40B4-BE49-F238E27FC236}">
                <a16:creationId xmlns:a16="http://schemas.microsoft.com/office/drawing/2014/main" id="{9C92C6BF-D9D0-85A6-B7C3-EE2E5745A8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322" y="6112027"/>
            <a:ext cx="1835967" cy="496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350DACE0-BF57-A511-1C3C-35B5A69D6EF4}"/>
              </a:ext>
            </a:extLst>
          </p:cNvPr>
          <p:cNvSpPr txBox="1">
            <a:spLocks noChangeArrowheads="1"/>
          </p:cNvSpPr>
          <p:nvPr/>
        </p:nvSpPr>
        <p:spPr bwMode="auto">
          <a:xfrm>
            <a:off x="4455892" y="6162254"/>
            <a:ext cx="51562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300" dirty="0">
                <a:latin typeface="Times New Roman" panose="02020603050405020304" pitchFamily="18" charset="0"/>
              </a:rPr>
              <a:t>Hence, there is a vertical asymptote </a:t>
            </a:r>
            <a:r>
              <a:rPr lang="en-US" altLang="en-US" sz="2300" i="1" dirty="0">
                <a:latin typeface="Times New Roman" panose="02020603050405020304" pitchFamily="18" charset="0"/>
              </a:rPr>
              <a:t>x</a:t>
            </a:r>
            <a:r>
              <a:rPr lang="en-US" altLang="en-US" sz="2300" dirty="0">
                <a:latin typeface="Times New Roman" panose="02020603050405020304" pitchFamily="18" charset="0"/>
              </a:rPr>
              <a:t> = 0.</a:t>
            </a:r>
          </a:p>
        </p:txBody>
      </p:sp>
      <p:pic>
        <p:nvPicPr>
          <p:cNvPr id="25" name="Picture 24" descr="A picture containing object&#10;&#10;Description automatically generated">
            <a:extLst>
              <a:ext uri="{FF2B5EF4-FFF2-40B4-BE49-F238E27FC236}">
                <a16:creationId xmlns:a16="http://schemas.microsoft.com/office/drawing/2014/main" id="{866565A0-29C7-9EDF-F0DE-46296E098416}"/>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672769" y="1406010"/>
            <a:ext cx="4114800" cy="4114800"/>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6" name="Object 8">
            <a:extLst>
              <a:ext uri="{FF2B5EF4-FFF2-40B4-BE49-F238E27FC236}">
                <a16:creationId xmlns:a16="http://schemas.microsoft.com/office/drawing/2014/main" id="{8ECDA924-672C-9E34-C942-A5A9FCE3437E}"/>
              </a:ext>
            </a:extLst>
          </p:cNvPr>
          <p:cNvGraphicFramePr>
            <a:graphicFrameLocks noChangeAspect="1"/>
          </p:cNvGraphicFramePr>
          <p:nvPr>
            <p:extLst>
              <p:ext uri="{D42A27DB-BD31-4B8C-83A1-F6EECF244321}">
                <p14:modId xmlns:p14="http://schemas.microsoft.com/office/powerpoint/2010/main" val="3789998517"/>
              </p:ext>
            </p:extLst>
          </p:nvPr>
        </p:nvGraphicFramePr>
        <p:xfrm>
          <a:off x="6350350" y="5665122"/>
          <a:ext cx="860425" cy="309562"/>
        </p:xfrm>
        <a:graphic>
          <a:graphicData uri="http://schemas.openxmlformats.org/presentationml/2006/ole">
            <mc:AlternateContent xmlns:mc="http://schemas.openxmlformats.org/markup-compatibility/2006">
              <mc:Choice xmlns:v="urn:schemas-microsoft-com:vml" Requires="v">
                <p:oleObj name="Equation" r:id="rId8" imgW="355138" imgH="126835" progId="Equation.DSMT4">
                  <p:embed/>
                </p:oleObj>
              </mc:Choice>
              <mc:Fallback>
                <p:oleObj name="Equation" r:id="rId8" imgW="355138" imgH="126835" progId="Equation.DSMT4">
                  <p:embed/>
                  <p:pic>
                    <p:nvPicPr>
                      <p:cNvPr id="22" name="Object 8">
                        <a:extLst>
                          <a:ext uri="{FF2B5EF4-FFF2-40B4-BE49-F238E27FC236}">
                            <a16:creationId xmlns:a16="http://schemas.microsoft.com/office/drawing/2014/main" id="{AA133036-8698-A89F-F712-FD963D8E5CE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50350" y="5665122"/>
                        <a:ext cx="860425"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7" name="Picture 6">
            <a:extLst>
              <a:ext uri="{FF2B5EF4-FFF2-40B4-BE49-F238E27FC236}">
                <a16:creationId xmlns:a16="http://schemas.microsoft.com/office/drawing/2014/main" id="{24CE642C-F422-7097-0163-AAF722D874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869" y="5630770"/>
            <a:ext cx="1835967" cy="496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 name="Group 33">
            <a:extLst>
              <a:ext uri="{FF2B5EF4-FFF2-40B4-BE49-F238E27FC236}">
                <a16:creationId xmlns:a16="http://schemas.microsoft.com/office/drawing/2014/main" id="{45B079F6-29B7-F1DE-E776-B4AC2C9053EE}"/>
              </a:ext>
            </a:extLst>
          </p:cNvPr>
          <p:cNvGrpSpPr/>
          <p:nvPr/>
        </p:nvGrpSpPr>
        <p:grpSpPr>
          <a:xfrm>
            <a:off x="4997051" y="1308244"/>
            <a:ext cx="845776" cy="4336594"/>
            <a:chOff x="4997051" y="1308244"/>
            <a:chExt cx="845776" cy="4336594"/>
          </a:xfrm>
        </p:grpSpPr>
        <p:cxnSp>
          <p:nvCxnSpPr>
            <p:cNvPr id="28" name="Straight Connector 27">
              <a:extLst>
                <a:ext uri="{FF2B5EF4-FFF2-40B4-BE49-F238E27FC236}">
                  <a16:creationId xmlns:a16="http://schemas.microsoft.com/office/drawing/2014/main" id="{B32523B6-E87A-4699-C89B-2B1B3E29F229}"/>
                </a:ext>
              </a:extLst>
            </p:cNvPr>
            <p:cNvCxnSpPr>
              <a:cxnSpLocks/>
            </p:cNvCxnSpPr>
            <p:nvPr/>
          </p:nvCxnSpPr>
          <p:spPr>
            <a:xfrm>
              <a:off x="4997051" y="1319408"/>
              <a:ext cx="0" cy="4325430"/>
            </a:xfrm>
            <a:prstGeom prst="line">
              <a:avLst/>
            </a:prstGeom>
            <a:ln w="31750">
              <a:solidFill>
                <a:schemeClr val="accent1"/>
              </a:solidFill>
              <a:prstDash val="dash"/>
              <a:headEnd type="stealth" w="med" len="lg"/>
              <a:tailEnd type="stealth" w="med" len="lg"/>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8EDF59B-739C-9333-0E9C-4C3AD0CEF6E2}"/>
                </a:ext>
              </a:extLst>
            </p:cNvPr>
            <p:cNvSpPr txBox="1"/>
            <p:nvPr/>
          </p:nvSpPr>
          <p:spPr>
            <a:xfrm>
              <a:off x="5070863" y="1308244"/>
              <a:ext cx="771964" cy="400110"/>
            </a:xfrm>
            <a:prstGeom prst="rect">
              <a:avLst/>
            </a:prstGeom>
            <a:noFill/>
          </p:spPr>
          <p:txBody>
            <a:bodyPr wrap="square">
              <a:spAutoFit/>
            </a:bodyPr>
            <a:lstStyle/>
            <a:p>
              <a:r>
                <a:rPr lang="en-US" altLang="en-US" sz="2000" i="1" dirty="0">
                  <a:latin typeface="Times New Roman" panose="02020603050405020304" pitchFamily="18" charset="0"/>
                </a:rPr>
                <a:t>x</a:t>
              </a:r>
              <a:r>
                <a:rPr lang="en-US" altLang="en-US" sz="2000" dirty="0">
                  <a:latin typeface="Times New Roman" panose="02020603050405020304" pitchFamily="18" charset="0"/>
                </a:rPr>
                <a:t> = 0</a:t>
              </a:r>
              <a:endParaRPr lang="en-US" sz="2000" dirty="0"/>
            </a:p>
          </p:txBody>
        </p:sp>
      </p:grpSp>
      <p:graphicFrame>
        <p:nvGraphicFramePr>
          <p:cNvPr id="36" name="Object 35">
            <a:extLst>
              <a:ext uri="{FF2B5EF4-FFF2-40B4-BE49-F238E27FC236}">
                <a16:creationId xmlns:a16="http://schemas.microsoft.com/office/drawing/2014/main" id="{4CF50C48-E09D-8FF1-CB71-C2DF8D6AAF7E}"/>
              </a:ext>
            </a:extLst>
          </p:cNvPr>
          <p:cNvGraphicFramePr>
            <a:graphicFrameLocks noChangeAspect="1"/>
          </p:cNvGraphicFramePr>
          <p:nvPr>
            <p:extLst>
              <p:ext uri="{D42A27DB-BD31-4B8C-83A1-F6EECF244321}">
                <p14:modId xmlns:p14="http://schemas.microsoft.com/office/powerpoint/2010/main" val="1354538884"/>
              </p:ext>
            </p:extLst>
          </p:nvPr>
        </p:nvGraphicFramePr>
        <p:xfrm>
          <a:off x="379647" y="2747092"/>
          <a:ext cx="2385580" cy="477694"/>
        </p:xfrm>
        <a:graphic>
          <a:graphicData uri="http://schemas.openxmlformats.org/presentationml/2006/ole">
            <mc:AlternateContent xmlns:mc="http://schemas.openxmlformats.org/markup-compatibility/2006">
              <mc:Choice xmlns:v="urn:schemas-microsoft-com:vml" Requires="v">
                <p:oleObj name="Equation" r:id="rId11" imgW="1269720" imgH="253800" progId="Equation.DSMT4">
                  <p:embed/>
                </p:oleObj>
              </mc:Choice>
              <mc:Fallback>
                <p:oleObj name="Equation" r:id="rId11" imgW="1269720" imgH="253800" progId="Equation.DSMT4">
                  <p:embed/>
                  <p:pic>
                    <p:nvPicPr>
                      <p:cNvPr id="29" name="Object 28">
                        <a:extLst>
                          <a:ext uri="{FF2B5EF4-FFF2-40B4-BE49-F238E27FC236}">
                            <a16:creationId xmlns:a16="http://schemas.microsoft.com/office/drawing/2014/main" id="{4B9FBC60-2FB5-BAD1-69BD-2D28F9C61EE1}"/>
                          </a:ext>
                        </a:extLst>
                      </p:cNvPr>
                      <p:cNvPicPr>
                        <a:picLocks noChangeAspect="1" noChangeArrowheads="1"/>
                      </p:cNvPicPr>
                      <p:nvPr/>
                    </p:nvPicPr>
                    <p:blipFill>
                      <a:blip r:embed="rId12"/>
                      <a:srcRect/>
                      <a:stretch>
                        <a:fillRect/>
                      </a:stretch>
                    </p:blipFill>
                    <p:spPr bwMode="auto">
                      <a:xfrm>
                        <a:off x="379647" y="2747092"/>
                        <a:ext cx="2385580" cy="4776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 name="Object 36">
            <a:extLst>
              <a:ext uri="{FF2B5EF4-FFF2-40B4-BE49-F238E27FC236}">
                <a16:creationId xmlns:a16="http://schemas.microsoft.com/office/drawing/2014/main" id="{022CE767-9CF2-6F72-4915-97C4602B65C7}"/>
              </a:ext>
            </a:extLst>
          </p:cNvPr>
          <p:cNvGraphicFramePr>
            <a:graphicFrameLocks noChangeAspect="1"/>
          </p:cNvGraphicFramePr>
          <p:nvPr>
            <p:extLst>
              <p:ext uri="{D42A27DB-BD31-4B8C-83A1-F6EECF244321}">
                <p14:modId xmlns:p14="http://schemas.microsoft.com/office/powerpoint/2010/main" val="2560086779"/>
              </p:ext>
            </p:extLst>
          </p:nvPr>
        </p:nvGraphicFramePr>
        <p:xfrm>
          <a:off x="8588944" y="4426480"/>
          <a:ext cx="1979613" cy="477837"/>
        </p:xfrm>
        <a:graphic>
          <a:graphicData uri="http://schemas.openxmlformats.org/presentationml/2006/ole">
            <mc:AlternateContent xmlns:mc="http://schemas.openxmlformats.org/markup-compatibility/2006">
              <mc:Choice xmlns:v="urn:schemas-microsoft-com:vml" Requires="v">
                <p:oleObj name="Equation" r:id="rId13" imgW="1054080" imgH="253800" progId="Equation.DSMT4">
                  <p:embed/>
                </p:oleObj>
              </mc:Choice>
              <mc:Fallback>
                <p:oleObj name="Equation" r:id="rId13" imgW="1054080" imgH="253800" progId="Equation.DSMT4">
                  <p:embed/>
                  <p:pic>
                    <p:nvPicPr>
                      <p:cNvPr id="36" name="Object 35">
                        <a:extLst>
                          <a:ext uri="{FF2B5EF4-FFF2-40B4-BE49-F238E27FC236}">
                            <a16:creationId xmlns:a16="http://schemas.microsoft.com/office/drawing/2014/main" id="{4CF50C48-E09D-8FF1-CB71-C2DF8D6AAF7E}"/>
                          </a:ext>
                        </a:extLst>
                      </p:cNvPr>
                      <p:cNvPicPr>
                        <a:picLocks noChangeAspect="1" noChangeArrowheads="1"/>
                      </p:cNvPicPr>
                      <p:nvPr/>
                    </p:nvPicPr>
                    <p:blipFill>
                      <a:blip r:embed="rId14"/>
                      <a:srcRect/>
                      <a:stretch>
                        <a:fillRect/>
                      </a:stretch>
                    </p:blipFill>
                    <p:spPr bwMode="auto">
                      <a:xfrm>
                        <a:off x="8588944" y="4426480"/>
                        <a:ext cx="1979613" cy="477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9532159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dissolve">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0" presetClass="entr" presetSubtype="0"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dissolve">
                                      <p:cBhvr>
                                        <p:cTn id="63" dur="500"/>
                                        <p:tgtEl>
                                          <p:spTgt spid="2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wipe(down)">
                                      <p:cBhvr>
                                        <p:cTn id="73" dur="580">
                                          <p:stCondLst>
                                            <p:cond delay="0"/>
                                          </p:stCondLst>
                                        </p:cTn>
                                        <p:tgtEl>
                                          <p:spTgt spid="34"/>
                                        </p:tgtEl>
                                      </p:cBhvr>
                                    </p:animEffect>
                                    <p:anim calcmode="lin" valueType="num">
                                      <p:cBhvr>
                                        <p:cTn id="74"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79" dur="26">
                                          <p:stCondLst>
                                            <p:cond delay="650"/>
                                          </p:stCondLst>
                                        </p:cTn>
                                        <p:tgtEl>
                                          <p:spTgt spid="34"/>
                                        </p:tgtEl>
                                      </p:cBhvr>
                                      <p:to x="100000" y="60000"/>
                                    </p:animScale>
                                    <p:animScale>
                                      <p:cBhvr>
                                        <p:cTn id="80" dur="166" decel="50000">
                                          <p:stCondLst>
                                            <p:cond delay="676"/>
                                          </p:stCondLst>
                                        </p:cTn>
                                        <p:tgtEl>
                                          <p:spTgt spid="34"/>
                                        </p:tgtEl>
                                      </p:cBhvr>
                                      <p:to x="100000" y="100000"/>
                                    </p:animScale>
                                    <p:animScale>
                                      <p:cBhvr>
                                        <p:cTn id="81" dur="26">
                                          <p:stCondLst>
                                            <p:cond delay="1312"/>
                                          </p:stCondLst>
                                        </p:cTn>
                                        <p:tgtEl>
                                          <p:spTgt spid="34"/>
                                        </p:tgtEl>
                                      </p:cBhvr>
                                      <p:to x="100000" y="80000"/>
                                    </p:animScale>
                                    <p:animScale>
                                      <p:cBhvr>
                                        <p:cTn id="82" dur="166" decel="50000">
                                          <p:stCondLst>
                                            <p:cond delay="1338"/>
                                          </p:stCondLst>
                                        </p:cTn>
                                        <p:tgtEl>
                                          <p:spTgt spid="34"/>
                                        </p:tgtEl>
                                      </p:cBhvr>
                                      <p:to x="100000" y="100000"/>
                                    </p:animScale>
                                    <p:animScale>
                                      <p:cBhvr>
                                        <p:cTn id="83" dur="26">
                                          <p:stCondLst>
                                            <p:cond delay="1642"/>
                                          </p:stCondLst>
                                        </p:cTn>
                                        <p:tgtEl>
                                          <p:spTgt spid="34"/>
                                        </p:tgtEl>
                                      </p:cBhvr>
                                      <p:to x="100000" y="90000"/>
                                    </p:animScale>
                                    <p:animScale>
                                      <p:cBhvr>
                                        <p:cTn id="84" dur="166" decel="50000">
                                          <p:stCondLst>
                                            <p:cond delay="1668"/>
                                          </p:stCondLst>
                                        </p:cTn>
                                        <p:tgtEl>
                                          <p:spTgt spid="34"/>
                                        </p:tgtEl>
                                      </p:cBhvr>
                                      <p:to x="100000" y="100000"/>
                                    </p:animScale>
                                    <p:animScale>
                                      <p:cBhvr>
                                        <p:cTn id="85" dur="26">
                                          <p:stCondLst>
                                            <p:cond delay="1808"/>
                                          </p:stCondLst>
                                        </p:cTn>
                                        <p:tgtEl>
                                          <p:spTgt spid="34"/>
                                        </p:tgtEl>
                                      </p:cBhvr>
                                      <p:to x="100000" y="95000"/>
                                    </p:animScale>
                                    <p:animScale>
                                      <p:cBhvr>
                                        <p:cTn id="86" dur="166" decel="50000">
                                          <p:stCondLst>
                                            <p:cond delay="1834"/>
                                          </p:stCondLst>
                                        </p:cTn>
                                        <p:tgtEl>
                                          <p:spTgt spid="3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8FEBC74-9A16-4413-7095-69F4D5281CEB}"/>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grpSp>
        <p:nvGrpSpPr>
          <p:cNvPr id="7" name="Group 6">
            <a:extLst>
              <a:ext uri="{FF2B5EF4-FFF2-40B4-BE49-F238E27FC236}">
                <a16:creationId xmlns:a16="http://schemas.microsoft.com/office/drawing/2014/main" id="{66FEF676-7559-8937-3E58-44F3124E6135}"/>
              </a:ext>
            </a:extLst>
          </p:cNvPr>
          <p:cNvGrpSpPr/>
          <p:nvPr/>
        </p:nvGrpSpPr>
        <p:grpSpPr>
          <a:xfrm>
            <a:off x="1777894" y="312974"/>
            <a:ext cx="7253287" cy="990600"/>
            <a:chOff x="1759381" y="308317"/>
            <a:chExt cx="7253287" cy="990600"/>
          </a:xfrm>
        </p:grpSpPr>
        <p:pic>
          <p:nvPicPr>
            <p:cNvPr id="3" name="Picture 13">
              <a:extLst>
                <a:ext uri="{FF2B5EF4-FFF2-40B4-BE49-F238E27FC236}">
                  <a16:creationId xmlns:a16="http://schemas.microsoft.com/office/drawing/2014/main" id="{A23E08CA-3A58-CDC2-47A5-B52D8BF241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9381" y="308317"/>
              <a:ext cx="317532" cy="317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a:extLst>
                <a:ext uri="{FF2B5EF4-FFF2-40B4-BE49-F238E27FC236}">
                  <a16:creationId xmlns:a16="http://schemas.microsoft.com/office/drawing/2014/main" id="{E256487C-5D09-F872-2E72-DF298159A0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1880" y="343336"/>
              <a:ext cx="6475954" cy="259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a:extLst>
                <a:ext uri="{FF2B5EF4-FFF2-40B4-BE49-F238E27FC236}">
                  <a16:creationId xmlns:a16="http://schemas.microsoft.com/office/drawing/2014/main" id="{8BE9AD78-2564-6B09-694A-52719CAB7E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8425" y="638215"/>
              <a:ext cx="6794243" cy="660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2">
            <a:extLst>
              <a:ext uri="{FF2B5EF4-FFF2-40B4-BE49-F238E27FC236}">
                <a16:creationId xmlns:a16="http://schemas.microsoft.com/office/drawing/2014/main" id="{531668C9-CB58-7265-421C-A80712010D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948" y="1337441"/>
            <a:ext cx="142398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79EF443D-04CF-67B5-3E6D-BEBEFEB1D154}"/>
              </a:ext>
            </a:extLst>
          </p:cNvPr>
          <p:cNvSpPr txBox="1">
            <a:spLocks noChangeArrowheads="1"/>
          </p:cNvSpPr>
          <p:nvPr/>
        </p:nvSpPr>
        <p:spPr bwMode="auto">
          <a:xfrm>
            <a:off x="1346138" y="6083899"/>
            <a:ext cx="104868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200" dirty="0">
                <a:latin typeface="Times New Roman" panose="02020603050405020304" pitchFamily="18" charset="0"/>
              </a:rPr>
              <a:t>= 1.609</a:t>
            </a:r>
          </a:p>
        </p:txBody>
      </p:sp>
      <p:sp>
        <p:nvSpPr>
          <p:cNvPr id="10" name="Text Box 9">
            <a:extLst>
              <a:ext uri="{FF2B5EF4-FFF2-40B4-BE49-F238E27FC236}">
                <a16:creationId xmlns:a16="http://schemas.microsoft.com/office/drawing/2014/main" id="{3D6778ED-7617-6D3F-AD90-A7E7B8926E34}"/>
              </a:ext>
            </a:extLst>
          </p:cNvPr>
          <p:cNvSpPr txBox="1">
            <a:spLocks noChangeArrowheads="1"/>
          </p:cNvSpPr>
          <p:nvPr/>
        </p:nvSpPr>
        <p:spPr bwMode="auto">
          <a:xfrm>
            <a:off x="296126" y="2166413"/>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aphicFrame>
        <p:nvGraphicFramePr>
          <p:cNvPr id="11" name="Object 10">
            <a:extLst>
              <a:ext uri="{FF2B5EF4-FFF2-40B4-BE49-F238E27FC236}">
                <a16:creationId xmlns:a16="http://schemas.microsoft.com/office/drawing/2014/main" id="{AF3CE7F0-A05E-1202-CE72-E110FDE17C83}"/>
              </a:ext>
            </a:extLst>
          </p:cNvPr>
          <p:cNvGraphicFramePr>
            <a:graphicFrameLocks noChangeAspect="1"/>
          </p:cNvGraphicFramePr>
          <p:nvPr>
            <p:extLst>
              <p:ext uri="{D42A27DB-BD31-4B8C-83A1-F6EECF244321}">
                <p14:modId xmlns:p14="http://schemas.microsoft.com/office/powerpoint/2010/main" val="1698600770"/>
              </p:ext>
            </p:extLst>
          </p:nvPr>
        </p:nvGraphicFramePr>
        <p:xfrm>
          <a:off x="471764" y="2618847"/>
          <a:ext cx="1909762" cy="787400"/>
        </p:xfrm>
        <a:graphic>
          <a:graphicData uri="http://schemas.openxmlformats.org/presentationml/2006/ole">
            <mc:AlternateContent xmlns:mc="http://schemas.openxmlformats.org/markup-compatibility/2006">
              <mc:Choice xmlns:v="urn:schemas-microsoft-com:vml" Requires="v">
                <p:oleObj name="Equation" r:id="rId6" imgW="1015920" imgH="419040" progId="Equation.DSMT4">
                  <p:embed/>
                </p:oleObj>
              </mc:Choice>
              <mc:Fallback>
                <p:oleObj name="Equation" r:id="rId6" imgW="1015920" imgH="419040" progId="Equation.DSMT4">
                  <p:embed/>
                  <p:pic>
                    <p:nvPicPr>
                      <p:cNvPr id="36" name="Object 35">
                        <a:extLst>
                          <a:ext uri="{FF2B5EF4-FFF2-40B4-BE49-F238E27FC236}">
                            <a16:creationId xmlns:a16="http://schemas.microsoft.com/office/drawing/2014/main" id="{4CF50C48-E09D-8FF1-CB71-C2DF8D6AAF7E}"/>
                          </a:ext>
                        </a:extLst>
                      </p:cNvPr>
                      <p:cNvPicPr>
                        <a:picLocks noChangeAspect="1" noChangeArrowheads="1"/>
                      </p:cNvPicPr>
                      <p:nvPr/>
                    </p:nvPicPr>
                    <p:blipFill>
                      <a:blip r:embed="rId7"/>
                      <a:srcRect/>
                      <a:stretch>
                        <a:fillRect/>
                      </a:stretch>
                    </p:blipFill>
                    <p:spPr bwMode="auto">
                      <a:xfrm>
                        <a:off x="471764" y="2618847"/>
                        <a:ext cx="1909762" cy="78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2" name="Picture 11">
            <a:extLst>
              <a:ext uri="{FF2B5EF4-FFF2-40B4-BE49-F238E27FC236}">
                <a16:creationId xmlns:a16="http://schemas.microsoft.com/office/drawing/2014/main" id="{5F097945-E1C6-A979-60D9-AB6BF2D67E9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001084" y="3862117"/>
            <a:ext cx="2535555" cy="2045733"/>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BBA56878-A0B6-B4AE-7FB1-20548CD39D5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96126" y="3862117"/>
            <a:ext cx="2122567" cy="1957372"/>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4" name="Object 13">
            <a:extLst>
              <a:ext uri="{FF2B5EF4-FFF2-40B4-BE49-F238E27FC236}">
                <a16:creationId xmlns:a16="http://schemas.microsoft.com/office/drawing/2014/main" id="{89DC764C-32FE-6BA1-5E2D-72366EF557B0}"/>
              </a:ext>
            </a:extLst>
          </p:cNvPr>
          <p:cNvGraphicFramePr>
            <a:graphicFrameLocks noChangeAspect="1"/>
          </p:cNvGraphicFramePr>
          <p:nvPr>
            <p:extLst>
              <p:ext uri="{D42A27DB-BD31-4B8C-83A1-F6EECF244321}">
                <p14:modId xmlns:p14="http://schemas.microsoft.com/office/powerpoint/2010/main" val="2623169601"/>
              </p:ext>
            </p:extLst>
          </p:nvPr>
        </p:nvGraphicFramePr>
        <p:xfrm>
          <a:off x="304282" y="6057677"/>
          <a:ext cx="1122363" cy="547687"/>
        </p:xfrm>
        <a:graphic>
          <a:graphicData uri="http://schemas.openxmlformats.org/presentationml/2006/ole">
            <mc:AlternateContent xmlns:mc="http://schemas.openxmlformats.org/markup-compatibility/2006">
              <mc:Choice xmlns:v="urn:schemas-microsoft-com:vml" Requires="v">
                <p:oleObj name="Equation" r:id="rId10" imgW="596880" imgH="291960" progId="Equation.DSMT4">
                  <p:embed/>
                </p:oleObj>
              </mc:Choice>
              <mc:Fallback>
                <p:oleObj name="Equation" r:id="rId10" imgW="596880" imgH="291960" progId="Equation.DSMT4">
                  <p:embed/>
                  <p:pic>
                    <p:nvPicPr>
                      <p:cNvPr id="29" name="Object 28">
                        <a:extLst>
                          <a:ext uri="{FF2B5EF4-FFF2-40B4-BE49-F238E27FC236}">
                            <a16:creationId xmlns:a16="http://schemas.microsoft.com/office/drawing/2014/main" id="{4B9FBC60-2FB5-BAD1-69BD-2D28F9C61EE1}"/>
                          </a:ext>
                        </a:extLst>
                      </p:cNvPr>
                      <p:cNvPicPr>
                        <a:picLocks noChangeAspect="1" noChangeArrowheads="1"/>
                      </p:cNvPicPr>
                      <p:nvPr/>
                    </p:nvPicPr>
                    <p:blipFill>
                      <a:blip r:embed="rId11"/>
                      <a:srcRect/>
                      <a:stretch>
                        <a:fillRect/>
                      </a:stretch>
                    </p:blipFill>
                    <p:spPr bwMode="auto">
                      <a:xfrm>
                        <a:off x="304282" y="6057677"/>
                        <a:ext cx="1122363"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14">
            <a:extLst>
              <a:ext uri="{FF2B5EF4-FFF2-40B4-BE49-F238E27FC236}">
                <a16:creationId xmlns:a16="http://schemas.microsoft.com/office/drawing/2014/main" id="{A7649C43-B236-11E5-29AA-103771101E2F}"/>
              </a:ext>
            </a:extLst>
          </p:cNvPr>
          <p:cNvGraphicFramePr>
            <a:graphicFrameLocks noChangeAspect="1"/>
          </p:cNvGraphicFramePr>
          <p:nvPr>
            <p:extLst>
              <p:ext uri="{D42A27DB-BD31-4B8C-83A1-F6EECF244321}">
                <p14:modId xmlns:p14="http://schemas.microsoft.com/office/powerpoint/2010/main" val="1559542465"/>
              </p:ext>
            </p:extLst>
          </p:nvPr>
        </p:nvGraphicFramePr>
        <p:xfrm>
          <a:off x="304282" y="3346250"/>
          <a:ext cx="835025" cy="381000"/>
        </p:xfrm>
        <a:graphic>
          <a:graphicData uri="http://schemas.openxmlformats.org/presentationml/2006/ole">
            <mc:AlternateContent xmlns:mc="http://schemas.openxmlformats.org/markup-compatibility/2006">
              <mc:Choice xmlns:v="urn:schemas-microsoft-com:vml" Requires="v">
                <p:oleObj name="Equation" r:id="rId12" imgW="444240" imgH="203040" progId="Equation.DSMT4">
                  <p:embed/>
                </p:oleObj>
              </mc:Choice>
              <mc:Fallback>
                <p:oleObj name="Equation" r:id="rId12" imgW="444240" imgH="203040" progId="Equation.DSMT4">
                  <p:embed/>
                  <p:pic>
                    <p:nvPicPr>
                      <p:cNvPr id="14" name="Object 13">
                        <a:extLst>
                          <a:ext uri="{FF2B5EF4-FFF2-40B4-BE49-F238E27FC236}">
                            <a16:creationId xmlns:a16="http://schemas.microsoft.com/office/drawing/2014/main" id="{89DC764C-32FE-6BA1-5E2D-72366EF557B0}"/>
                          </a:ext>
                        </a:extLst>
                      </p:cNvPr>
                      <p:cNvPicPr>
                        <a:picLocks noChangeAspect="1" noChangeArrowheads="1"/>
                      </p:cNvPicPr>
                      <p:nvPr/>
                    </p:nvPicPr>
                    <p:blipFill>
                      <a:blip r:embed="rId13"/>
                      <a:srcRect/>
                      <a:stretch>
                        <a:fillRect/>
                      </a:stretch>
                    </p:blipFill>
                    <p:spPr bwMode="auto">
                      <a:xfrm>
                        <a:off x="304282" y="3346250"/>
                        <a:ext cx="835025"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15">
            <a:extLst>
              <a:ext uri="{FF2B5EF4-FFF2-40B4-BE49-F238E27FC236}">
                <a16:creationId xmlns:a16="http://schemas.microsoft.com/office/drawing/2014/main" id="{EAC883B9-78EA-E293-7EE6-5A72AB610AFC}"/>
              </a:ext>
            </a:extLst>
          </p:cNvPr>
          <p:cNvGraphicFramePr>
            <a:graphicFrameLocks noChangeAspect="1"/>
          </p:cNvGraphicFramePr>
          <p:nvPr>
            <p:extLst>
              <p:ext uri="{D42A27DB-BD31-4B8C-83A1-F6EECF244321}">
                <p14:modId xmlns:p14="http://schemas.microsoft.com/office/powerpoint/2010/main" val="1465988505"/>
              </p:ext>
            </p:extLst>
          </p:nvPr>
        </p:nvGraphicFramePr>
        <p:xfrm>
          <a:off x="3001084" y="3346250"/>
          <a:ext cx="835025" cy="381000"/>
        </p:xfrm>
        <a:graphic>
          <a:graphicData uri="http://schemas.openxmlformats.org/presentationml/2006/ole">
            <mc:AlternateContent xmlns:mc="http://schemas.openxmlformats.org/markup-compatibility/2006">
              <mc:Choice xmlns:v="urn:schemas-microsoft-com:vml" Requires="v">
                <p:oleObj name="Equation" r:id="rId14" imgW="444240" imgH="203040" progId="Equation.DSMT4">
                  <p:embed/>
                </p:oleObj>
              </mc:Choice>
              <mc:Fallback>
                <p:oleObj name="Equation" r:id="rId14" imgW="444240" imgH="203040" progId="Equation.DSMT4">
                  <p:embed/>
                  <p:pic>
                    <p:nvPicPr>
                      <p:cNvPr id="15" name="Object 14">
                        <a:extLst>
                          <a:ext uri="{FF2B5EF4-FFF2-40B4-BE49-F238E27FC236}">
                            <a16:creationId xmlns:a16="http://schemas.microsoft.com/office/drawing/2014/main" id="{A7649C43-B236-11E5-29AA-103771101E2F}"/>
                          </a:ext>
                        </a:extLst>
                      </p:cNvPr>
                      <p:cNvPicPr>
                        <a:picLocks noChangeAspect="1" noChangeArrowheads="1"/>
                      </p:cNvPicPr>
                      <p:nvPr/>
                    </p:nvPicPr>
                    <p:blipFill>
                      <a:blip r:embed="rId15"/>
                      <a:srcRect/>
                      <a:stretch>
                        <a:fillRect/>
                      </a:stretch>
                    </p:blipFill>
                    <p:spPr bwMode="auto">
                      <a:xfrm>
                        <a:off x="3001084" y="3346250"/>
                        <a:ext cx="835025"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 name="TextBox 16">
            <a:extLst>
              <a:ext uri="{FF2B5EF4-FFF2-40B4-BE49-F238E27FC236}">
                <a16:creationId xmlns:a16="http://schemas.microsoft.com/office/drawing/2014/main" id="{DDE284E4-0141-FFDF-3133-D5AE1B5469E0}"/>
              </a:ext>
            </a:extLst>
          </p:cNvPr>
          <p:cNvSpPr txBox="1">
            <a:spLocks noChangeArrowheads="1"/>
          </p:cNvSpPr>
          <p:nvPr/>
        </p:nvSpPr>
        <p:spPr bwMode="auto">
          <a:xfrm>
            <a:off x="4042940" y="6042828"/>
            <a:ext cx="104868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200" dirty="0">
                <a:latin typeface="Times New Roman" panose="02020603050405020304" pitchFamily="18" charset="0"/>
              </a:rPr>
              <a:t>= 1.609</a:t>
            </a:r>
          </a:p>
        </p:txBody>
      </p:sp>
      <p:graphicFrame>
        <p:nvGraphicFramePr>
          <p:cNvPr id="18" name="Object 17">
            <a:extLst>
              <a:ext uri="{FF2B5EF4-FFF2-40B4-BE49-F238E27FC236}">
                <a16:creationId xmlns:a16="http://schemas.microsoft.com/office/drawing/2014/main" id="{5E2548DB-812C-8815-65A6-5797AE04316F}"/>
              </a:ext>
            </a:extLst>
          </p:cNvPr>
          <p:cNvGraphicFramePr>
            <a:graphicFrameLocks noChangeAspect="1"/>
          </p:cNvGraphicFramePr>
          <p:nvPr>
            <p:extLst>
              <p:ext uri="{D42A27DB-BD31-4B8C-83A1-F6EECF244321}">
                <p14:modId xmlns:p14="http://schemas.microsoft.com/office/powerpoint/2010/main" val="622774616"/>
              </p:ext>
            </p:extLst>
          </p:nvPr>
        </p:nvGraphicFramePr>
        <p:xfrm>
          <a:off x="3001084" y="6016606"/>
          <a:ext cx="1122363" cy="547687"/>
        </p:xfrm>
        <a:graphic>
          <a:graphicData uri="http://schemas.openxmlformats.org/presentationml/2006/ole">
            <mc:AlternateContent xmlns:mc="http://schemas.openxmlformats.org/markup-compatibility/2006">
              <mc:Choice xmlns:v="urn:schemas-microsoft-com:vml" Requires="v">
                <p:oleObj name="Equation" r:id="rId16" imgW="596880" imgH="291960" progId="Equation.DSMT4">
                  <p:embed/>
                </p:oleObj>
              </mc:Choice>
              <mc:Fallback>
                <p:oleObj name="Equation" r:id="rId16" imgW="596880" imgH="291960" progId="Equation.DSMT4">
                  <p:embed/>
                  <p:pic>
                    <p:nvPicPr>
                      <p:cNvPr id="14" name="Object 13">
                        <a:extLst>
                          <a:ext uri="{FF2B5EF4-FFF2-40B4-BE49-F238E27FC236}">
                            <a16:creationId xmlns:a16="http://schemas.microsoft.com/office/drawing/2014/main" id="{89DC764C-32FE-6BA1-5E2D-72366EF557B0}"/>
                          </a:ext>
                        </a:extLst>
                      </p:cNvPr>
                      <p:cNvPicPr>
                        <a:picLocks noChangeAspect="1" noChangeArrowheads="1"/>
                      </p:cNvPicPr>
                      <p:nvPr/>
                    </p:nvPicPr>
                    <p:blipFill>
                      <a:blip r:embed="rId17"/>
                      <a:srcRect/>
                      <a:stretch>
                        <a:fillRect/>
                      </a:stretch>
                    </p:blipFill>
                    <p:spPr bwMode="auto">
                      <a:xfrm>
                        <a:off x="3001084" y="6016606"/>
                        <a:ext cx="1122363"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1" name="Group 20">
            <a:extLst>
              <a:ext uri="{FF2B5EF4-FFF2-40B4-BE49-F238E27FC236}">
                <a16:creationId xmlns:a16="http://schemas.microsoft.com/office/drawing/2014/main" id="{12645E77-F591-0B96-5D2B-697F94CB6C79}"/>
              </a:ext>
            </a:extLst>
          </p:cNvPr>
          <p:cNvGrpSpPr/>
          <p:nvPr/>
        </p:nvGrpSpPr>
        <p:grpSpPr>
          <a:xfrm>
            <a:off x="6972966" y="1204044"/>
            <a:ext cx="4284412" cy="4284412"/>
            <a:chOff x="6972966" y="1204044"/>
            <a:chExt cx="4284412" cy="4284412"/>
          </a:xfrm>
        </p:grpSpPr>
        <p:pic>
          <p:nvPicPr>
            <p:cNvPr id="19" name="Picture 18" descr="A picture containing object&#10;&#10;Description automatically generated">
              <a:extLst>
                <a:ext uri="{FF2B5EF4-FFF2-40B4-BE49-F238E27FC236}">
                  <a16:creationId xmlns:a16="http://schemas.microsoft.com/office/drawing/2014/main" id="{355C3485-CEF1-8D0E-E475-1EF404B0A705}"/>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6972966" y="1204044"/>
              <a:ext cx="4284412" cy="4284412"/>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pic>
        <p:sp>
          <p:nvSpPr>
            <p:cNvPr id="20" name="Oval 12">
              <a:extLst>
                <a:ext uri="{FF2B5EF4-FFF2-40B4-BE49-F238E27FC236}">
                  <a16:creationId xmlns:a16="http://schemas.microsoft.com/office/drawing/2014/main" id="{5411F814-3458-EFBA-E6D6-1A891F3129C3}"/>
                </a:ext>
              </a:extLst>
            </p:cNvPr>
            <p:cNvSpPr>
              <a:spLocks noChangeArrowheads="1"/>
            </p:cNvSpPr>
            <p:nvPr/>
          </p:nvSpPr>
          <p:spPr bwMode="auto">
            <a:xfrm>
              <a:off x="9008441" y="3780615"/>
              <a:ext cx="134867" cy="134867"/>
            </a:xfrm>
            <a:prstGeom prst="ellipse">
              <a:avLst/>
            </a:prstGeom>
            <a:solidFill>
              <a:schemeClr val="bg1"/>
            </a:solidFill>
            <a:ln w="19050">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pSp>
      <p:sp>
        <p:nvSpPr>
          <p:cNvPr id="22" name="TextBox 21">
            <a:extLst>
              <a:ext uri="{FF2B5EF4-FFF2-40B4-BE49-F238E27FC236}">
                <a16:creationId xmlns:a16="http://schemas.microsoft.com/office/drawing/2014/main" id="{CE5668AB-A259-6E7F-7A78-950421F7A211}"/>
              </a:ext>
            </a:extLst>
          </p:cNvPr>
          <p:cNvSpPr txBox="1">
            <a:spLocks noChangeArrowheads="1"/>
          </p:cNvSpPr>
          <p:nvPr/>
        </p:nvSpPr>
        <p:spPr bwMode="auto">
          <a:xfrm>
            <a:off x="7096665" y="5665725"/>
            <a:ext cx="4037013"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300" dirty="0">
                <a:latin typeface="Times New Roman" panose="02020603050405020304" pitchFamily="18" charset="0"/>
              </a:rPr>
              <a:t>Hence, there is a hole (0, 1.609).</a:t>
            </a:r>
          </a:p>
        </p:txBody>
      </p:sp>
      <p:sp>
        <p:nvSpPr>
          <p:cNvPr id="24" name="TextBox 23">
            <a:extLst>
              <a:ext uri="{FF2B5EF4-FFF2-40B4-BE49-F238E27FC236}">
                <a16:creationId xmlns:a16="http://schemas.microsoft.com/office/drawing/2014/main" id="{B41EC1A5-B3F9-4B7E-0E72-994BBDE22A48}"/>
              </a:ext>
            </a:extLst>
          </p:cNvPr>
          <p:cNvSpPr txBox="1"/>
          <p:nvPr/>
        </p:nvSpPr>
        <p:spPr>
          <a:xfrm>
            <a:off x="9077364" y="3780615"/>
            <a:ext cx="1195303" cy="400110"/>
          </a:xfrm>
          <a:prstGeom prst="rect">
            <a:avLst/>
          </a:prstGeom>
          <a:noFill/>
        </p:spPr>
        <p:txBody>
          <a:bodyPr wrap="square">
            <a:spAutoFit/>
          </a:bodyPr>
          <a:lstStyle/>
          <a:p>
            <a:r>
              <a:rPr lang="en-US" altLang="en-US" sz="2000" dirty="0">
                <a:latin typeface="Times New Roman" panose="02020603050405020304" pitchFamily="18" charset="0"/>
              </a:rPr>
              <a:t>(0, 1.609)</a:t>
            </a:r>
            <a:endParaRPr lang="en-US" sz="2000" dirty="0"/>
          </a:p>
        </p:txBody>
      </p:sp>
    </p:spTree>
    <p:extLst>
      <p:ext uri="{BB962C8B-B14F-4D97-AF65-F5344CB8AC3E}">
        <p14:creationId xmlns:p14="http://schemas.microsoft.com/office/powerpoint/2010/main" val="27670386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5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50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26" presetClass="entr" presetSubtype="0"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wipe(down)">
                                      <p:cBhvr>
                                        <p:cTn id="80" dur="580">
                                          <p:stCondLst>
                                            <p:cond delay="0"/>
                                          </p:stCondLst>
                                        </p:cTn>
                                        <p:tgtEl>
                                          <p:spTgt spid="24"/>
                                        </p:tgtEl>
                                      </p:cBhvr>
                                    </p:animEffect>
                                    <p:anim calcmode="lin" valueType="num">
                                      <p:cBhvr>
                                        <p:cTn id="81"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86" dur="26">
                                          <p:stCondLst>
                                            <p:cond delay="650"/>
                                          </p:stCondLst>
                                        </p:cTn>
                                        <p:tgtEl>
                                          <p:spTgt spid="24"/>
                                        </p:tgtEl>
                                      </p:cBhvr>
                                      <p:to x="100000" y="60000"/>
                                    </p:animScale>
                                    <p:animScale>
                                      <p:cBhvr>
                                        <p:cTn id="87" dur="166" decel="50000">
                                          <p:stCondLst>
                                            <p:cond delay="676"/>
                                          </p:stCondLst>
                                        </p:cTn>
                                        <p:tgtEl>
                                          <p:spTgt spid="24"/>
                                        </p:tgtEl>
                                      </p:cBhvr>
                                      <p:to x="100000" y="100000"/>
                                    </p:animScale>
                                    <p:animScale>
                                      <p:cBhvr>
                                        <p:cTn id="88" dur="26">
                                          <p:stCondLst>
                                            <p:cond delay="1312"/>
                                          </p:stCondLst>
                                        </p:cTn>
                                        <p:tgtEl>
                                          <p:spTgt spid="24"/>
                                        </p:tgtEl>
                                      </p:cBhvr>
                                      <p:to x="100000" y="80000"/>
                                    </p:animScale>
                                    <p:animScale>
                                      <p:cBhvr>
                                        <p:cTn id="89" dur="166" decel="50000">
                                          <p:stCondLst>
                                            <p:cond delay="1338"/>
                                          </p:stCondLst>
                                        </p:cTn>
                                        <p:tgtEl>
                                          <p:spTgt spid="24"/>
                                        </p:tgtEl>
                                      </p:cBhvr>
                                      <p:to x="100000" y="100000"/>
                                    </p:animScale>
                                    <p:animScale>
                                      <p:cBhvr>
                                        <p:cTn id="90" dur="26">
                                          <p:stCondLst>
                                            <p:cond delay="1642"/>
                                          </p:stCondLst>
                                        </p:cTn>
                                        <p:tgtEl>
                                          <p:spTgt spid="24"/>
                                        </p:tgtEl>
                                      </p:cBhvr>
                                      <p:to x="100000" y="90000"/>
                                    </p:animScale>
                                    <p:animScale>
                                      <p:cBhvr>
                                        <p:cTn id="91" dur="166" decel="50000">
                                          <p:stCondLst>
                                            <p:cond delay="1668"/>
                                          </p:stCondLst>
                                        </p:cTn>
                                        <p:tgtEl>
                                          <p:spTgt spid="24"/>
                                        </p:tgtEl>
                                      </p:cBhvr>
                                      <p:to x="100000" y="100000"/>
                                    </p:animScale>
                                    <p:animScale>
                                      <p:cBhvr>
                                        <p:cTn id="92" dur="26">
                                          <p:stCondLst>
                                            <p:cond delay="1808"/>
                                          </p:stCondLst>
                                        </p:cTn>
                                        <p:tgtEl>
                                          <p:spTgt spid="24"/>
                                        </p:tgtEl>
                                      </p:cBhvr>
                                      <p:to x="100000" y="95000"/>
                                    </p:animScale>
                                    <p:animScale>
                                      <p:cBhvr>
                                        <p:cTn id="93"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animBg="1"/>
      <p:bldP spid="17" grpId="0"/>
      <p:bldP spid="22"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1DA468A-3CEF-B9D6-2050-C93D1634B472}"/>
              </a:ext>
            </a:extLst>
          </p:cNvPr>
          <p:cNvSpPr txBox="1"/>
          <p:nvPr/>
        </p:nvSpPr>
        <p:spPr>
          <a:xfrm>
            <a:off x="5099799" y="292233"/>
            <a:ext cx="1919613" cy="430887"/>
          </a:xfrm>
          <a:prstGeom prst="rect">
            <a:avLst/>
          </a:prstGeom>
          <a:solidFill>
            <a:schemeClr val="bg1"/>
          </a:solidFill>
          <a:ln w="25400">
            <a:solidFill>
              <a:schemeClr val="accent1"/>
            </a:solidFill>
          </a:ln>
          <a:effectLst>
            <a:outerShdw blurRad="50800" dist="101600" dir="2700000" algn="tl" rotWithShape="0">
              <a:schemeClr val="accent1">
                <a:alpha val="40000"/>
              </a:schemeClr>
            </a:outerShdw>
          </a:effectLst>
        </p:spPr>
        <p:txBody>
          <a:bodyPr wrap="square">
            <a:spAutoFit/>
          </a:bodyPr>
          <a:lstStyle/>
          <a:p>
            <a:pPr eaLnBrk="1" hangingPunct="1">
              <a:defRPr/>
            </a:pPr>
            <a:r>
              <a:rPr lang="en-US" sz="2200" dirty="0">
                <a:latin typeface="Times New Roman" panose="02020603050405020304" pitchFamily="18" charset="0"/>
                <a:cs typeface="Times New Roman" panose="02020603050405020304" pitchFamily="18" charset="0"/>
              </a:rPr>
              <a:t>What is Math?</a:t>
            </a:r>
          </a:p>
        </p:txBody>
      </p:sp>
      <p:pic>
        <p:nvPicPr>
          <p:cNvPr id="3" name="Picture 2" descr="Related image">
            <a:extLst>
              <a:ext uri="{FF2B5EF4-FFF2-40B4-BE49-F238E27FC236}">
                <a16:creationId xmlns:a16="http://schemas.microsoft.com/office/drawing/2014/main" id="{3BDEAACF-6A9F-12EF-65C5-1B7C408D8471}"/>
              </a:ext>
            </a:extLst>
          </p:cNvPr>
          <p:cNvPicPr>
            <a:picLocks noChangeAspect="1" noChangeArrowheads="1"/>
          </p:cNvPicPr>
          <p:nvPr/>
        </p:nvPicPr>
        <p:blipFill>
          <a:blip r:embed="rId2"/>
          <a:srcRect/>
          <a:stretch>
            <a:fillRect/>
          </a:stretch>
        </p:blipFill>
        <p:spPr bwMode="auto">
          <a:xfrm>
            <a:off x="2176615" y="999993"/>
            <a:ext cx="7838770" cy="5242861"/>
          </a:xfrm>
          <a:prstGeom prst="rect">
            <a:avLst/>
          </a:prstGeom>
          <a:noFill/>
          <a:ln w="25400">
            <a:solidFill>
              <a:schemeClr val="accent1"/>
            </a:solidFill>
          </a:ln>
          <a:effectLst>
            <a:outerShdw blurRad="50800" dist="101600" dir="2700000" algn="tl" rotWithShape="0">
              <a:schemeClr val="accent1">
                <a:alpha val="40000"/>
              </a:schemeClr>
            </a:outerShdw>
          </a:effectLst>
        </p:spPr>
      </p:pic>
    </p:spTree>
    <p:extLst>
      <p:ext uri="{BB962C8B-B14F-4D97-AF65-F5344CB8AC3E}">
        <p14:creationId xmlns:p14="http://schemas.microsoft.com/office/powerpoint/2010/main" val="1005331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06AF0C3-8E3B-576F-758D-DB493EA18E47}"/>
              </a:ext>
            </a:extLst>
          </p:cNvPr>
          <p:cNvSpPr/>
          <p:nvPr/>
        </p:nvSpPr>
        <p:spPr>
          <a:xfrm>
            <a:off x="274647" y="4063597"/>
            <a:ext cx="11540188" cy="2212209"/>
          </a:xfrm>
          <a:prstGeom prst="rect">
            <a:avLst/>
          </a:prstGeom>
          <a:solidFill>
            <a:schemeClr val="bg1"/>
          </a:solidFill>
          <a:ln w="25400">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a:extLst>
              <a:ext uri="{FF2B5EF4-FFF2-40B4-BE49-F238E27FC236}">
                <a16:creationId xmlns:a16="http://schemas.microsoft.com/office/drawing/2014/main" id="{684843FC-B6AE-D46B-F59C-E4C2ED8ED694}"/>
              </a:ext>
            </a:extLst>
          </p:cNvPr>
          <p:cNvSpPr>
            <a:spLocks noChangeArrowheads="1"/>
          </p:cNvSpPr>
          <p:nvPr/>
        </p:nvSpPr>
        <p:spPr bwMode="auto">
          <a:xfrm>
            <a:off x="457200" y="4184247"/>
            <a:ext cx="1131158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dirty="0">
                <a:solidFill>
                  <a:srgbClr val="202122"/>
                </a:solidFill>
                <a:latin typeface="Times New Roman" panose="02020603050405020304" pitchFamily="18" charset="0"/>
                <a:cs typeface="Times New Roman" panose="02020603050405020304" pitchFamily="18" charset="0"/>
              </a:rPr>
              <a:t>Katherine Johnson</a:t>
            </a:r>
            <a:r>
              <a:rPr lang="en-US" altLang="en-US" sz="1800" dirty="0">
                <a:solidFill>
                  <a:srgbClr val="202122"/>
                </a:solidFill>
                <a:latin typeface="Times New Roman" panose="02020603050405020304" pitchFamily="18" charset="0"/>
                <a:cs typeface="Times New Roman" panose="02020603050405020304" pitchFamily="18" charset="0"/>
              </a:rPr>
              <a:t> (August 26, 1918 – February 24, 2020) was an American mathematician whose calculations of orbital mechanics</a:t>
            </a:r>
            <a:r>
              <a:rPr lang="en-US" altLang="en-US" sz="1800" dirty="0">
                <a:latin typeface="Times New Roman" panose="02020603050405020304" pitchFamily="18" charset="0"/>
                <a:cs typeface="Times New Roman" panose="02020603050405020304" pitchFamily="18" charset="0"/>
              </a:rPr>
              <a:t> </a:t>
            </a:r>
            <a:r>
              <a:rPr lang="en-US" altLang="en-US" sz="1800" dirty="0">
                <a:solidFill>
                  <a:srgbClr val="202122"/>
                </a:solidFill>
                <a:latin typeface="Times New Roman" panose="02020603050405020304" pitchFamily="18" charset="0"/>
                <a:cs typeface="Times New Roman" panose="02020603050405020304" pitchFamily="18" charset="0"/>
              </a:rPr>
              <a:t>as a NASA employee were critical to the success of the first and subsequent U.S. crewed spaceflights. During her 35-year career at NASA and its predecessor, she earned a reputation for mastering complex manual calculations and helped pioneer the use of computers to perform the tasks. The space agency noted her "historical role as one of the first African American women to work as a NASA scientist". </a:t>
            </a:r>
            <a:r>
              <a:rPr lang="en-US" altLang="en-US" sz="1800" dirty="0">
                <a:latin typeface="Times New Roman" panose="02020603050405020304" pitchFamily="18" charset="0"/>
              </a:rPr>
              <a:t>NASA has renamed its Independent Verification and Validation Facility in Fairmont, West Virginia, as the Katherine Johnson Independent Verification and Validation Facility, in honor of the West Virginia native.</a:t>
            </a:r>
            <a:endParaRPr lang="en-US" altLang="en-US" sz="1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F1C0BC4-AB37-16A7-C823-3628C33B839A}"/>
              </a:ext>
            </a:extLst>
          </p:cNvPr>
          <p:cNvPicPr>
            <a:picLocks noChangeAspect="1"/>
          </p:cNvPicPr>
          <p:nvPr/>
        </p:nvPicPr>
        <p:blipFill>
          <a:blip r:embed="rId2"/>
          <a:stretch>
            <a:fillRect/>
          </a:stretch>
        </p:blipFill>
        <p:spPr>
          <a:xfrm>
            <a:off x="4637087" y="464274"/>
            <a:ext cx="2917825" cy="3321050"/>
          </a:xfrm>
          <a:prstGeom prst="rect">
            <a:avLst/>
          </a:prstGeom>
          <a:ln w="25400">
            <a:solidFill>
              <a:schemeClr val="accent1"/>
            </a:solidFill>
          </a:ln>
          <a:effectLst>
            <a:outerShdw blurRad="50800" dist="101600" dir="2700000" algn="tl" rotWithShape="0">
              <a:schemeClr val="accent1">
                <a:alpha val="40000"/>
              </a:schemeClr>
            </a:outerShdw>
          </a:effectLst>
        </p:spPr>
      </p:pic>
    </p:spTree>
    <p:extLst>
      <p:ext uri="{BB962C8B-B14F-4D97-AF65-F5344CB8AC3E}">
        <p14:creationId xmlns:p14="http://schemas.microsoft.com/office/powerpoint/2010/main" val="35943870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59524"/>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BE08CEE-8309-1DBA-86E6-D74EC4F39B94}"/>
              </a:ext>
            </a:extLst>
          </p:cNvPr>
          <p:cNvPicPr>
            <a:picLocks noChangeAspect="1"/>
          </p:cNvPicPr>
          <p:nvPr/>
        </p:nvPicPr>
        <p:blipFill>
          <a:blip r:embed="rId2"/>
          <a:stretch>
            <a:fillRect/>
          </a:stretch>
        </p:blipFill>
        <p:spPr>
          <a:xfrm>
            <a:off x="287478" y="243509"/>
            <a:ext cx="7031040" cy="1205148"/>
          </a:xfrm>
          <a:prstGeom prst="rect">
            <a:avLst/>
          </a:prstGeom>
          <a:ln w="25400">
            <a:solidFill>
              <a:schemeClr val="accent1"/>
            </a:solidFill>
          </a:ln>
          <a:effectLst>
            <a:outerShdw blurRad="50800" dist="101600" dir="2700000" algn="tl" rotWithShape="0">
              <a:schemeClr val="accent1">
                <a:alpha val="40000"/>
              </a:schemeClr>
            </a:outerShdw>
          </a:effectLst>
        </p:spPr>
      </p:pic>
      <p:pic>
        <p:nvPicPr>
          <p:cNvPr id="8" name="Picture 7">
            <a:extLst>
              <a:ext uri="{FF2B5EF4-FFF2-40B4-BE49-F238E27FC236}">
                <a16:creationId xmlns:a16="http://schemas.microsoft.com/office/drawing/2014/main" id="{1D30F652-F61B-DDF4-626A-1717790BCF89}"/>
              </a:ext>
            </a:extLst>
          </p:cNvPr>
          <p:cNvPicPr>
            <a:picLocks noChangeAspect="1"/>
          </p:cNvPicPr>
          <p:nvPr/>
        </p:nvPicPr>
        <p:blipFill>
          <a:blip r:embed="rId3"/>
          <a:stretch>
            <a:fillRect/>
          </a:stretch>
        </p:blipFill>
        <p:spPr>
          <a:xfrm>
            <a:off x="3217774" y="1661661"/>
            <a:ext cx="6552239" cy="3638703"/>
          </a:xfrm>
          <a:prstGeom prst="rect">
            <a:avLst/>
          </a:prstGeom>
        </p:spPr>
      </p:pic>
      <p:sp>
        <p:nvSpPr>
          <p:cNvPr id="10" name="TextBox 9">
            <a:extLst>
              <a:ext uri="{FF2B5EF4-FFF2-40B4-BE49-F238E27FC236}">
                <a16:creationId xmlns:a16="http://schemas.microsoft.com/office/drawing/2014/main" id="{B7A1D00C-37A4-A66E-8B97-3C21B7E44086}"/>
              </a:ext>
            </a:extLst>
          </p:cNvPr>
          <p:cNvSpPr txBox="1"/>
          <p:nvPr/>
        </p:nvSpPr>
        <p:spPr>
          <a:xfrm>
            <a:off x="181970" y="5358388"/>
            <a:ext cx="11522350" cy="1323439"/>
          </a:xfrm>
          <a:prstGeom prst="rect">
            <a:avLst/>
          </a:prstGeom>
          <a:noFill/>
        </p:spPr>
        <p:txBody>
          <a:bodyPr wrap="square">
            <a:spAutoFit/>
          </a:bodyPr>
          <a:lstStyle/>
          <a:p>
            <a:pPr algn="l"/>
            <a:r>
              <a:rPr lang="en-US" sz="2000" i="0" u="none" strike="noStrike" baseline="0" dirty="0">
                <a:solidFill>
                  <a:srgbClr val="4D4D4D"/>
                </a:solidFill>
                <a:latin typeface="Times New Roman" panose="02020603050405020304" pitchFamily="18" charset="0"/>
                <a:cs typeface="Times New Roman" panose="02020603050405020304" pitchFamily="18" charset="0"/>
              </a:rPr>
              <a:t>We know that when an object is dropped from a height it falls faster and faster. Galileo discovered that the distance the object has fallen is proportional to the square of the time elapsed. Calculus enables us to calculate the precise speed of the object at any time. In Exercise 2.7.11 you are asked to determine the speed at which a cliff diver plunges into </a:t>
            </a:r>
            <a:r>
              <a:rPr lang="en-US" sz="2000" i="0" u="none" strike="noStrike" baseline="0" dirty="0">
                <a:latin typeface="Times New Roman" panose="02020603050405020304" pitchFamily="18" charset="0"/>
                <a:cs typeface="Times New Roman" panose="02020603050405020304" pitchFamily="18" charset="0"/>
              </a:rPr>
              <a:t>the</a:t>
            </a:r>
            <a:r>
              <a:rPr lang="en-US" sz="2000" i="0" u="none" strike="noStrike" baseline="0" dirty="0">
                <a:solidFill>
                  <a:srgbClr val="4D4D4D"/>
                </a:solidFill>
                <a:latin typeface="Times New Roman" panose="02020603050405020304" pitchFamily="18" charset="0"/>
                <a:cs typeface="Times New Roman" panose="02020603050405020304" pitchFamily="18" charset="0"/>
              </a:rPr>
              <a:t> ocean.</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0025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3" name="Picture 11" descr="Thales_4">
            <a:extLst>
              <a:ext uri="{FF2B5EF4-FFF2-40B4-BE49-F238E27FC236}">
                <a16:creationId xmlns:a16="http://schemas.microsoft.com/office/drawing/2014/main" id="{4CDD039D-AF0A-A9E0-4157-35610EB0BE41}"/>
              </a:ext>
            </a:extLst>
          </p:cNvPr>
          <p:cNvPicPr>
            <a:picLocks noChangeAspect="1" noChangeArrowheads="1"/>
          </p:cNvPicPr>
          <p:nvPr/>
        </p:nvPicPr>
        <p:blipFill>
          <a:blip r:embed="rId2"/>
          <a:srcRect/>
          <a:stretch>
            <a:fillRect/>
          </a:stretch>
        </p:blipFill>
        <p:spPr bwMode="auto">
          <a:xfrm>
            <a:off x="4292991" y="1253486"/>
            <a:ext cx="2524125" cy="3105150"/>
          </a:xfrm>
          <a:prstGeom prst="rect">
            <a:avLst/>
          </a:prstGeom>
          <a:noFill/>
          <a:ln w="25400">
            <a:solidFill>
              <a:schemeClr val="accent1"/>
            </a:solidFill>
            <a:miter lim="800000"/>
            <a:headEnd/>
            <a:tailEnd/>
          </a:ln>
          <a:effectLst>
            <a:outerShdw blurRad="50800" dist="101600" dir="2700000" algn="tl" rotWithShape="0">
              <a:schemeClr val="accent1">
                <a:alpha val="40000"/>
              </a:schemeClr>
            </a:outerShdw>
          </a:effectLst>
        </p:spPr>
      </p:pic>
      <p:sp>
        <p:nvSpPr>
          <p:cNvPr id="3084" name="Rectangle 12">
            <a:extLst>
              <a:ext uri="{FF2B5EF4-FFF2-40B4-BE49-F238E27FC236}">
                <a16:creationId xmlns:a16="http://schemas.microsoft.com/office/drawing/2014/main" id="{83C27BC4-7B0D-6DC7-7C18-98129F474AB2}"/>
              </a:ext>
            </a:extLst>
          </p:cNvPr>
          <p:cNvSpPr>
            <a:spLocks noChangeArrowheads="1"/>
          </p:cNvSpPr>
          <p:nvPr/>
        </p:nvSpPr>
        <p:spPr bwMode="auto">
          <a:xfrm>
            <a:off x="866002" y="5770192"/>
            <a:ext cx="10387207" cy="707886"/>
          </a:xfrm>
          <a:prstGeom prst="rect">
            <a:avLst/>
          </a:prstGeom>
          <a:solidFill>
            <a:schemeClr val="bg1"/>
          </a:solidFill>
          <a:ln w="25400">
            <a:solidFill>
              <a:schemeClr val="accent1"/>
            </a:solidFill>
            <a:miter lim="800000"/>
            <a:headEnd/>
            <a:tailEnd/>
          </a:ln>
          <a:effectLst>
            <a:outerShdw blurRad="50800" dist="101600" dir="2700000" algn="tl" rotWithShape="0">
              <a:schemeClr val="accent1">
                <a:alpha val="40000"/>
              </a:schemeClr>
            </a:outerShdw>
          </a:effectLst>
        </p:spPr>
        <p:txBody>
          <a:bodyPr wrap="square" anchor="ctr">
            <a:spAutoFit/>
          </a:bodyPr>
          <a:lstStyle/>
          <a:p>
            <a:pPr eaLnBrk="1" hangingPunct="1">
              <a:defRPr/>
            </a:pPr>
            <a:r>
              <a:rPr lang="en-US" sz="2000" b="1" dirty="0">
                <a:latin typeface="Times New Roman" pitchFamily="64" charset="0"/>
              </a:rPr>
              <a:t>Thales</a:t>
            </a:r>
            <a:r>
              <a:rPr lang="en-US" sz="2000" dirty="0">
                <a:latin typeface="Times New Roman" pitchFamily="64" charset="0"/>
              </a:rPr>
              <a:t> was the first known Greek philosopher, scientist and mathematician. He is credited with five theorems of elementary geometry. </a:t>
            </a:r>
          </a:p>
        </p:txBody>
      </p:sp>
      <p:sp>
        <p:nvSpPr>
          <p:cNvPr id="3085" name="Rectangle 13">
            <a:extLst>
              <a:ext uri="{FF2B5EF4-FFF2-40B4-BE49-F238E27FC236}">
                <a16:creationId xmlns:a16="http://schemas.microsoft.com/office/drawing/2014/main" id="{25431FE3-B556-5DC1-19E1-A9418CA2122D}"/>
              </a:ext>
            </a:extLst>
          </p:cNvPr>
          <p:cNvSpPr>
            <a:spLocks noChangeArrowheads="1"/>
          </p:cNvSpPr>
          <p:nvPr/>
        </p:nvSpPr>
        <p:spPr bwMode="auto">
          <a:xfrm>
            <a:off x="4367604" y="4593586"/>
            <a:ext cx="2446337" cy="831850"/>
          </a:xfrm>
          <a:prstGeom prst="rect">
            <a:avLst/>
          </a:prstGeom>
          <a:solidFill>
            <a:schemeClr val="bg1"/>
          </a:solidFill>
          <a:ln w="25400">
            <a:solidFill>
              <a:schemeClr val="accent1"/>
            </a:solidFill>
            <a:miter lim="800000"/>
            <a:headEnd/>
            <a:tailEnd/>
          </a:ln>
          <a:effectLst>
            <a:outerShdw blurRad="50800" dist="101600" dir="2700000" algn="tl" rotWithShape="0">
              <a:schemeClr val="accent1">
                <a:alpha val="40000"/>
              </a:schemeClr>
            </a:outerShdw>
          </a:effectLst>
        </p:spPr>
        <p:txBody>
          <a:bodyPr wrap="none" anchor="ctr">
            <a:spAutoFit/>
          </a:bodyPr>
          <a:lstStyle/>
          <a:p>
            <a:pPr algn="ctr" eaLnBrk="1" hangingPunct="1">
              <a:defRPr/>
            </a:pPr>
            <a:r>
              <a:rPr lang="en-US" b="1">
                <a:latin typeface="Times New Roman" pitchFamily="64" charset="0"/>
              </a:rPr>
              <a:t>Thales of Miletus</a:t>
            </a:r>
          </a:p>
          <a:p>
            <a:pPr algn="ctr" eaLnBrk="1" hangingPunct="1">
              <a:defRPr/>
            </a:pPr>
            <a:r>
              <a:rPr lang="en-US" b="1">
                <a:latin typeface="Times New Roman" pitchFamily="64" charset="0"/>
              </a:rPr>
              <a:t>625 – 547 B.C. </a:t>
            </a:r>
          </a:p>
        </p:txBody>
      </p:sp>
      <p:sp>
        <p:nvSpPr>
          <p:cNvPr id="3086" name="Text Box 14">
            <a:extLst>
              <a:ext uri="{FF2B5EF4-FFF2-40B4-BE49-F238E27FC236}">
                <a16:creationId xmlns:a16="http://schemas.microsoft.com/office/drawing/2014/main" id="{6DC7A6B8-949B-6AAF-E806-16323FB79CB9}"/>
              </a:ext>
            </a:extLst>
          </p:cNvPr>
          <p:cNvSpPr txBox="1">
            <a:spLocks noChangeArrowheads="1"/>
          </p:cNvSpPr>
          <p:nvPr/>
        </p:nvSpPr>
        <p:spPr bwMode="auto">
          <a:xfrm>
            <a:off x="348021" y="1150034"/>
            <a:ext cx="1602696" cy="400110"/>
          </a:xfrm>
          <a:prstGeom prst="rect">
            <a:avLst/>
          </a:prstGeom>
          <a:solidFill>
            <a:schemeClr val="bg1"/>
          </a:solidFill>
          <a:ln w="25400">
            <a:solidFill>
              <a:schemeClr val="accent1"/>
            </a:solidFill>
            <a:miter lim="800000"/>
            <a:headEnd/>
            <a:tailEnd/>
          </a:ln>
          <a:effectLst>
            <a:outerShdw blurRad="50800" dist="101600" dir="2700000" algn="tl" rotWithShape="0">
              <a:schemeClr val="accent1">
                <a:alpha val="40000"/>
              </a:schemeClr>
            </a:outerShdw>
          </a:effectLst>
        </p:spPr>
        <p:txBody>
          <a:bodyPr wrap="square">
            <a:spAutoFit/>
          </a:bodyPr>
          <a:lstStyle/>
          <a:p>
            <a:pPr eaLnBrk="1" hangingPunct="1">
              <a:defRPr/>
            </a:pPr>
            <a:r>
              <a:rPr lang="en-US" sz="2000">
                <a:latin typeface="Times New Roman" pitchFamily="64" charset="0"/>
              </a:rPr>
              <a:t>The Ancients</a:t>
            </a:r>
          </a:p>
        </p:txBody>
      </p:sp>
      <p:sp>
        <p:nvSpPr>
          <p:cNvPr id="2" name="TextBox 1">
            <a:extLst>
              <a:ext uri="{FF2B5EF4-FFF2-40B4-BE49-F238E27FC236}">
                <a16:creationId xmlns:a16="http://schemas.microsoft.com/office/drawing/2014/main" id="{89982CCD-D5B1-D36B-7C47-60461663274A}"/>
              </a:ext>
            </a:extLst>
          </p:cNvPr>
          <p:cNvSpPr txBox="1"/>
          <p:nvPr/>
        </p:nvSpPr>
        <p:spPr>
          <a:xfrm>
            <a:off x="7066235" y="1561863"/>
            <a:ext cx="4694676" cy="2554545"/>
          </a:xfrm>
          <a:prstGeom prst="rect">
            <a:avLst/>
          </a:prstGeom>
          <a:solidFill>
            <a:schemeClr val="bg1"/>
          </a:solidFill>
          <a:ln w="25400">
            <a:solidFill>
              <a:schemeClr val="accent1"/>
            </a:solidFill>
          </a:ln>
          <a:effectLst>
            <a:outerShdw blurRad="50800" dist="101600" dir="2700000" algn="tl" rotWithShape="0">
              <a:schemeClr val="accent1">
                <a:alpha val="40000"/>
              </a:schemeClr>
            </a:outerShdw>
          </a:effectLst>
        </p:spPr>
        <p:txBody>
          <a:bodyPr wrap="square">
            <a:spAutoFit/>
          </a:bodyPr>
          <a:lstStyle/>
          <a:p>
            <a:pPr>
              <a:buFont typeface="+mj-lt"/>
              <a:buAutoNum type="romanLcPeriod"/>
              <a:defRPr/>
            </a:pPr>
            <a:r>
              <a:rPr lang="en-US" sz="2000" i="1" dirty="0">
                <a:solidFill>
                  <a:srgbClr val="1A1A1A"/>
                </a:solidFill>
                <a:latin typeface="Times New Roman" panose="02020603050405020304" pitchFamily="18" charset="0"/>
                <a:cs typeface="Times New Roman" panose="02020603050405020304" pitchFamily="18" charset="0"/>
              </a:rPr>
              <a:t> A circle is bisected by any diameter</a:t>
            </a:r>
            <a:r>
              <a:rPr lang="en-US" sz="2000" dirty="0">
                <a:solidFill>
                  <a:srgbClr val="1A1A1A"/>
                </a:solidFill>
                <a:latin typeface="Times New Roman" panose="02020603050405020304" pitchFamily="18" charset="0"/>
                <a:cs typeface="Times New Roman" panose="02020603050405020304" pitchFamily="18" charset="0"/>
              </a:rPr>
              <a:t>.</a:t>
            </a:r>
          </a:p>
          <a:p>
            <a:pPr>
              <a:buFont typeface="+mj-lt"/>
              <a:buAutoNum type="romanLcPeriod"/>
              <a:defRPr/>
            </a:pPr>
            <a:r>
              <a:rPr lang="en-US" sz="2000" i="1" dirty="0">
                <a:solidFill>
                  <a:srgbClr val="1A1A1A"/>
                </a:solidFill>
                <a:latin typeface="Times New Roman" panose="02020603050405020304" pitchFamily="18" charset="0"/>
                <a:cs typeface="Times New Roman" panose="02020603050405020304" pitchFamily="18" charset="0"/>
              </a:rPr>
              <a:t> The base angles of an isosceles triangle are equal</a:t>
            </a:r>
            <a:r>
              <a:rPr lang="en-US" sz="2000" dirty="0">
                <a:solidFill>
                  <a:srgbClr val="1A1A1A"/>
                </a:solidFill>
                <a:latin typeface="Times New Roman" panose="02020603050405020304" pitchFamily="18" charset="0"/>
                <a:cs typeface="Times New Roman" panose="02020603050405020304" pitchFamily="18" charset="0"/>
              </a:rPr>
              <a:t>.</a:t>
            </a:r>
          </a:p>
          <a:p>
            <a:pPr>
              <a:buFont typeface="+mj-lt"/>
              <a:buAutoNum type="romanLcPeriod"/>
              <a:defRPr/>
            </a:pPr>
            <a:r>
              <a:rPr lang="en-US" sz="2000" i="1" dirty="0">
                <a:solidFill>
                  <a:srgbClr val="1A1A1A"/>
                </a:solidFill>
                <a:latin typeface="Times New Roman" panose="02020603050405020304" pitchFamily="18" charset="0"/>
                <a:cs typeface="Times New Roman" panose="02020603050405020304" pitchFamily="18" charset="0"/>
              </a:rPr>
              <a:t> The angles between two intersecting straight lines are equal</a:t>
            </a:r>
            <a:r>
              <a:rPr lang="en-US" sz="2000" dirty="0">
                <a:solidFill>
                  <a:srgbClr val="1A1A1A"/>
                </a:solidFill>
                <a:latin typeface="Times New Roman" panose="02020603050405020304" pitchFamily="18" charset="0"/>
                <a:cs typeface="Times New Roman" panose="02020603050405020304" pitchFamily="18" charset="0"/>
              </a:rPr>
              <a:t>.</a:t>
            </a:r>
          </a:p>
          <a:p>
            <a:pPr>
              <a:buFont typeface="+mj-lt"/>
              <a:buAutoNum type="romanLcPeriod"/>
              <a:defRPr/>
            </a:pPr>
            <a:r>
              <a:rPr lang="en-US" sz="2000" i="1" dirty="0">
                <a:solidFill>
                  <a:srgbClr val="1A1A1A"/>
                </a:solidFill>
                <a:latin typeface="Times New Roman" panose="02020603050405020304" pitchFamily="18" charset="0"/>
                <a:cs typeface="Times New Roman" panose="02020603050405020304" pitchFamily="18" charset="0"/>
              </a:rPr>
              <a:t> Two triangles are congruent if they have two angles and one side equal</a:t>
            </a:r>
            <a:r>
              <a:rPr lang="en-US" sz="2000" dirty="0">
                <a:solidFill>
                  <a:srgbClr val="1A1A1A"/>
                </a:solidFill>
                <a:latin typeface="Times New Roman" panose="02020603050405020304" pitchFamily="18" charset="0"/>
                <a:cs typeface="Times New Roman" panose="02020603050405020304" pitchFamily="18" charset="0"/>
              </a:rPr>
              <a:t>.</a:t>
            </a:r>
          </a:p>
          <a:p>
            <a:pPr>
              <a:buFont typeface="+mj-lt"/>
              <a:buAutoNum type="romanLcPeriod"/>
              <a:defRPr/>
            </a:pPr>
            <a:r>
              <a:rPr lang="en-US" sz="2000" i="1" dirty="0">
                <a:solidFill>
                  <a:srgbClr val="1A1A1A"/>
                </a:solidFill>
                <a:latin typeface="Times New Roman" panose="02020603050405020304" pitchFamily="18" charset="0"/>
                <a:cs typeface="Times New Roman" panose="02020603050405020304" pitchFamily="18" charset="0"/>
              </a:rPr>
              <a:t> An angle in a semicircle is a right angle</a:t>
            </a:r>
            <a:r>
              <a:rPr lang="en-US" sz="2000" dirty="0">
                <a:solidFill>
                  <a:srgbClr val="1A1A1A"/>
                </a:solidFill>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DF3D31AF-6A98-7D2A-3DED-4ECE8B9D9E10}"/>
              </a:ext>
            </a:extLst>
          </p:cNvPr>
          <p:cNvPicPr>
            <a:picLocks noChangeAspect="1"/>
          </p:cNvPicPr>
          <p:nvPr/>
        </p:nvPicPr>
        <p:blipFill>
          <a:blip r:embed="rId3"/>
          <a:stretch>
            <a:fillRect/>
          </a:stretch>
        </p:blipFill>
        <p:spPr>
          <a:xfrm>
            <a:off x="344681" y="270405"/>
            <a:ext cx="6241321" cy="563929"/>
          </a:xfrm>
          <a:prstGeom prst="rect">
            <a:avLst/>
          </a:prstGeom>
          <a:ln w="25400">
            <a:solidFill>
              <a:schemeClr val="accent1"/>
            </a:solidFill>
          </a:ln>
          <a:effectLst>
            <a:outerShdw blurRad="50800" dist="101600" dir="2700000" algn="tl" rotWithShape="0">
              <a:schemeClr val="accent1">
                <a:alpha val="40000"/>
              </a:schemeClr>
            </a:outerShdw>
          </a:effectLst>
        </p:spPr>
      </p:pic>
    </p:spTree>
    <p:extLst>
      <p:ext uri="{BB962C8B-B14F-4D97-AF65-F5344CB8AC3E}">
        <p14:creationId xmlns:p14="http://schemas.microsoft.com/office/powerpoint/2010/main" val="35161822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86"/>
                                        </p:tgtEl>
                                        <p:attrNameLst>
                                          <p:attrName>style.visibility</p:attrName>
                                        </p:attrNameLst>
                                      </p:cBhvr>
                                      <p:to>
                                        <p:strVal val="visible"/>
                                      </p:to>
                                    </p:set>
                                    <p:animEffect transition="in" filter="fade">
                                      <p:cBhvr>
                                        <p:cTn id="12" dur="500"/>
                                        <p:tgtEl>
                                          <p:spTgt spid="3086"/>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3083"/>
                                        </p:tgtEl>
                                        <p:attrNameLst>
                                          <p:attrName>style.visibility</p:attrName>
                                        </p:attrNameLst>
                                      </p:cBhvr>
                                      <p:to>
                                        <p:strVal val="visible"/>
                                      </p:to>
                                    </p:set>
                                    <p:animEffect transition="in" filter="fade">
                                      <p:cBhvr>
                                        <p:cTn id="17" dur="2000"/>
                                        <p:tgtEl>
                                          <p:spTgt spid="3083"/>
                                        </p:tgtEl>
                                      </p:cBhvr>
                                    </p:animEffect>
                                    <p:anim calcmode="lin" valueType="num">
                                      <p:cBhvr>
                                        <p:cTn id="18" dur="2000" fill="hold"/>
                                        <p:tgtEl>
                                          <p:spTgt spid="3083"/>
                                        </p:tgtEl>
                                        <p:attrNameLst>
                                          <p:attrName>ppt_w</p:attrName>
                                        </p:attrNameLst>
                                      </p:cBhvr>
                                      <p:tavLst>
                                        <p:tav tm="0" fmla="#ppt_w*sin(2.5*pi*$)">
                                          <p:val>
                                            <p:fltVal val="0"/>
                                          </p:val>
                                        </p:tav>
                                        <p:tav tm="100000">
                                          <p:val>
                                            <p:fltVal val="1"/>
                                          </p:val>
                                        </p:tav>
                                      </p:tavLst>
                                    </p:anim>
                                    <p:anim calcmode="lin" valueType="num">
                                      <p:cBhvr>
                                        <p:cTn id="19" dur="2000" fill="hold"/>
                                        <p:tgtEl>
                                          <p:spTgt spid="3083"/>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3085"/>
                                        </p:tgtEl>
                                        <p:attrNameLst>
                                          <p:attrName>style.visibility</p:attrName>
                                        </p:attrNameLst>
                                      </p:cBhvr>
                                      <p:to>
                                        <p:strVal val="visible"/>
                                      </p:to>
                                    </p:set>
                                    <p:animEffect transition="in" filter="wipe(down)">
                                      <p:cBhvr>
                                        <p:cTn id="24" dur="580">
                                          <p:stCondLst>
                                            <p:cond delay="0"/>
                                          </p:stCondLst>
                                        </p:cTn>
                                        <p:tgtEl>
                                          <p:spTgt spid="3085"/>
                                        </p:tgtEl>
                                      </p:cBhvr>
                                    </p:animEffect>
                                    <p:anim calcmode="lin" valueType="num">
                                      <p:cBhvr>
                                        <p:cTn id="25" dur="1822" tmFilter="0,0; 0.14,0.36; 0.43,0.73; 0.71,0.91; 1.0,1.0">
                                          <p:stCondLst>
                                            <p:cond delay="0"/>
                                          </p:stCondLst>
                                        </p:cTn>
                                        <p:tgtEl>
                                          <p:spTgt spid="308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08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08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08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085"/>
                                        </p:tgtEl>
                                        <p:attrNameLst>
                                          <p:attrName>ppt_y</p:attrName>
                                        </p:attrNameLst>
                                      </p:cBhvr>
                                      <p:tavLst>
                                        <p:tav tm="0" fmla="#ppt_y-sin(pi*$)/81">
                                          <p:val>
                                            <p:fltVal val="0"/>
                                          </p:val>
                                        </p:tav>
                                        <p:tav tm="100000">
                                          <p:val>
                                            <p:fltVal val="1"/>
                                          </p:val>
                                        </p:tav>
                                      </p:tavLst>
                                    </p:anim>
                                    <p:animScale>
                                      <p:cBhvr>
                                        <p:cTn id="30" dur="26">
                                          <p:stCondLst>
                                            <p:cond delay="650"/>
                                          </p:stCondLst>
                                        </p:cTn>
                                        <p:tgtEl>
                                          <p:spTgt spid="3085"/>
                                        </p:tgtEl>
                                      </p:cBhvr>
                                      <p:to x="100000" y="60000"/>
                                    </p:animScale>
                                    <p:animScale>
                                      <p:cBhvr>
                                        <p:cTn id="31" dur="166" decel="50000">
                                          <p:stCondLst>
                                            <p:cond delay="676"/>
                                          </p:stCondLst>
                                        </p:cTn>
                                        <p:tgtEl>
                                          <p:spTgt spid="3085"/>
                                        </p:tgtEl>
                                      </p:cBhvr>
                                      <p:to x="100000" y="100000"/>
                                    </p:animScale>
                                    <p:animScale>
                                      <p:cBhvr>
                                        <p:cTn id="32" dur="26">
                                          <p:stCondLst>
                                            <p:cond delay="1312"/>
                                          </p:stCondLst>
                                        </p:cTn>
                                        <p:tgtEl>
                                          <p:spTgt spid="3085"/>
                                        </p:tgtEl>
                                      </p:cBhvr>
                                      <p:to x="100000" y="80000"/>
                                    </p:animScale>
                                    <p:animScale>
                                      <p:cBhvr>
                                        <p:cTn id="33" dur="166" decel="50000">
                                          <p:stCondLst>
                                            <p:cond delay="1338"/>
                                          </p:stCondLst>
                                        </p:cTn>
                                        <p:tgtEl>
                                          <p:spTgt spid="3085"/>
                                        </p:tgtEl>
                                      </p:cBhvr>
                                      <p:to x="100000" y="100000"/>
                                    </p:animScale>
                                    <p:animScale>
                                      <p:cBhvr>
                                        <p:cTn id="34" dur="26">
                                          <p:stCondLst>
                                            <p:cond delay="1642"/>
                                          </p:stCondLst>
                                        </p:cTn>
                                        <p:tgtEl>
                                          <p:spTgt spid="3085"/>
                                        </p:tgtEl>
                                      </p:cBhvr>
                                      <p:to x="100000" y="90000"/>
                                    </p:animScale>
                                    <p:animScale>
                                      <p:cBhvr>
                                        <p:cTn id="35" dur="166" decel="50000">
                                          <p:stCondLst>
                                            <p:cond delay="1668"/>
                                          </p:stCondLst>
                                        </p:cTn>
                                        <p:tgtEl>
                                          <p:spTgt spid="3085"/>
                                        </p:tgtEl>
                                      </p:cBhvr>
                                      <p:to x="100000" y="100000"/>
                                    </p:animScale>
                                    <p:animScale>
                                      <p:cBhvr>
                                        <p:cTn id="36" dur="26">
                                          <p:stCondLst>
                                            <p:cond delay="1808"/>
                                          </p:stCondLst>
                                        </p:cTn>
                                        <p:tgtEl>
                                          <p:spTgt spid="3085"/>
                                        </p:tgtEl>
                                      </p:cBhvr>
                                      <p:to x="100000" y="95000"/>
                                    </p:animScale>
                                    <p:animScale>
                                      <p:cBhvr>
                                        <p:cTn id="37" dur="166" decel="50000">
                                          <p:stCondLst>
                                            <p:cond delay="1834"/>
                                          </p:stCondLst>
                                        </p:cTn>
                                        <p:tgtEl>
                                          <p:spTgt spid="3085"/>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084"/>
                                        </p:tgtEl>
                                        <p:attrNameLst>
                                          <p:attrName>style.visibility</p:attrName>
                                        </p:attrNameLst>
                                      </p:cBhvr>
                                      <p:to>
                                        <p:strVal val="visible"/>
                                      </p:to>
                                    </p:set>
                                    <p:animEffect transition="in" filter="fade">
                                      <p:cBhvr>
                                        <p:cTn id="42" dur="500"/>
                                        <p:tgtEl>
                                          <p:spTgt spid="3084"/>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circle(in)">
                                      <p:cBhvr>
                                        <p:cTn id="47" dur="20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2">
                                            <p:txEl>
                                              <p:pRg st="0" end="0"/>
                                            </p:txEl>
                                          </p:spTgt>
                                        </p:tgtEl>
                                        <p:attrNameLst>
                                          <p:attrName>style.visibility</p:attrName>
                                        </p:attrNameLst>
                                      </p:cBhvr>
                                      <p:to>
                                        <p:strVal val="visible"/>
                                      </p:to>
                                    </p:set>
                                    <p:animEffect transition="in" filter="circle(in)">
                                      <p:cBhvr>
                                        <p:cTn id="52" dur="2000"/>
                                        <p:tgtEl>
                                          <p:spTgt spid="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circle(in)">
                                      <p:cBhvr>
                                        <p:cTn id="57" dur="2000"/>
                                        <p:tgtEl>
                                          <p:spTgt spid="2">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2">
                                            <p:txEl>
                                              <p:pRg st="2" end="2"/>
                                            </p:txEl>
                                          </p:spTgt>
                                        </p:tgtEl>
                                        <p:attrNameLst>
                                          <p:attrName>style.visibility</p:attrName>
                                        </p:attrNameLst>
                                      </p:cBhvr>
                                      <p:to>
                                        <p:strVal val="visible"/>
                                      </p:to>
                                    </p:set>
                                    <p:animEffect transition="in" filter="circle(in)">
                                      <p:cBhvr>
                                        <p:cTn id="62" dur="2000"/>
                                        <p:tgtEl>
                                          <p:spTgt spid="2">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animEffect transition="in" filter="circle(in)">
                                      <p:cBhvr>
                                        <p:cTn id="67" dur="2000"/>
                                        <p:tgtEl>
                                          <p:spTgt spid="2">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2">
                                            <p:txEl>
                                              <p:pRg st="4" end="4"/>
                                            </p:txEl>
                                          </p:spTgt>
                                        </p:tgtEl>
                                        <p:attrNameLst>
                                          <p:attrName>style.visibility</p:attrName>
                                        </p:attrNameLst>
                                      </p:cBhvr>
                                      <p:to>
                                        <p:strVal val="visible"/>
                                      </p:to>
                                    </p:set>
                                    <p:animEffect transition="in" filter="circle(in)">
                                      <p:cBhvr>
                                        <p:cTn id="72"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animBg="1"/>
      <p:bldP spid="3085" grpId="0" animBg="1"/>
      <p:bldP spid="3086"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B1B4DBCD-6241-323B-31E6-9C322B9C1D94}"/>
              </a:ext>
            </a:extLst>
          </p:cNvPr>
          <p:cNvPicPr>
            <a:picLocks noChangeAspect="1"/>
          </p:cNvPicPr>
          <p:nvPr/>
        </p:nvPicPr>
        <p:blipFill>
          <a:blip r:embed="rId2"/>
          <a:stretch>
            <a:fillRect/>
          </a:stretch>
        </p:blipFill>
        <p:spPr>
          <a:xfrm>
            <a:off x="809164" y="625177"/>
            <a:ext cx="1908984" cy="605628"/>
          </a:xfrm>
          <a:prstGeom prst="rect">
            <a:avLst/>
          </a:prstGeom>
          <a:ln w="12700">
            <a:solidFill>
              <a:schemeClr val="accent1"/>
            </a:solidFill>
          </a:ln>
          <a:effectLst>
            <a:outerShdw blurRad="50800" dist="101600" dir="2700000" algn="tl" rotWithShape="0">
              <a:schemeClr val="accent1">
                <a:alpha val="40000"/>
              </a:schemeClr>
            </a:outerShdw>
          </a:effectLst>
        </p:spPr>
      </p:pic>
      <p:pic>
        <p:nvPicPr>
          <p:cNvPr id="16" name="Picture 15">
            <a:extLst>
              <a:ext uri="{FF2B5EF4-FFF2-40B4-BE49-F238E27FC236}">
                <a16:creationId xmlns:a16="http://schemas.microsoft.com/office/drawing/2014/main" id="{55D3F057-3EE2-980B-34B1-657E2315487E}"/>
              </a:ext>
            </a:extLst>
          </p:cNvPr>
          <p:cNvPicPr>
            <a:picLocks noChangeAspect="1"/>
          </p:cNvPicPr>
          <p:nvPr/>
        </p:nvPicPr>
        <p:blipFill>
          <a:blip r:embed="rId3"/>
          <a:stretch>
            <a:fillRect/>
          </a:stretch>
        </p:blipFill>
        <p:spPr>
          <a:xfrm>
            <a:off x="3936868" y="411791"/>
            <a:ext cx="3307893" cy="1032400"/>
          </a:xfrm>
          <a:prstGeom prst="rect">
            <a:avLst/>
          </a:prstGeom>
          <a:ln w="12700">
            <a:solidFill>
              <a:schemeClr val="accent1"/>
            </a:solidFill>
          </a:ln>
          <a:effectLst>
            <a:outerShdw blurRad="50800" dist="101600" dir="2700000" algn="tl" rotWithShape="0">
              <a:schemeClr val="accent1">
                <a:alpha val="40000"/>
              </a:schemeClr>
            </a:outerShdw>
          </a:effectLst>
        </p:spPr>
      </p:pic>
      <p:pic>
        <p:nvPicPr>
          <p:cNvPr id="17" name="Picture 16">
            <a:extLst>
              <a:ext uri="{FF2B5EF4-FFF2-40B4-BE49-F238E27FC236}">
                <a16:creationId xmlns:a16="http://schemas.microsoft.com/office/drawing/2014/main" id="{6E6C9BB3-65CF-7CB4-7EC9-6B3B90FBACC2}"/>
              </a:ext>
            </a:extLst>
          </p:cNvPr>
          <p:cNvPicPr>
            <a:picLocks noChangeAspect="1"/>
          </p:cNvPicPr>
          <p:nvPr/>
        </p:nvPicPr>
        <p:blipFill>
          <a:blip r:embed="rId4"/>
          <a:stretch>
            <a:fillRect/>
          </a:stretch>
        </p:blipFill>
        <p:spPr>
          <a:xfrm>
            <a:off x="7997043" y="432131"/>
            <a:ext cx="3615150" cy="1012060"/>
          </a:xfrm>
          <a:prstGeom prst="rect">
            <a:avLst/>
          </a:prstGeom>
          <a:ln w="12700">
            <a:solidFill>
              <a:schemeClr val="accent1"/>
            </a:solidFill>
          </a:ln>
          <a:effectLst>
            <a:outerShdw blurRad="50800" dist="101600" dir="2700000" algn="tl" rotWithShape="0">
              <a:schemeClr val="accent1">
                <a:alpha val="40000"/>
              </a:schemeClr>
            </a:outerShdw>
          </a:effectLst>
        </p:spPr>
      </p:pic>
      <p:pic>
        <p:nvPicPr>
          <p:cNvPr id="18" name="Picture 17">
            <a:extLst>
              <a:ext uri="{FF2B5EF4-FFF2-40B4-BE49-F238E27FC236}">
                <a16:creationId xmlns:a16="http://schemas.microsoft.com/office/drawing/2014/main" id="{F2F0A967-339B-DDDD-D7CF-B18D4D3E00F3}"/>
              </a:ext>
            </a:extLst>
          </p:cNvPr>
          <p:cNvPicPr>
            <a:picLocks noChangeAspect="1"/>
          </p:cNvPicPr>
          <p:nvPr/>
        </p:nvPicPr>
        <p:blipFill>
          <a:blip r:embed="rId5"/>
          <a:stretch>
            <a:fillRect/>
          </a:stretch>
        </p:blipFill>
        <p:spPr>
          <a:xfrm>
            <a:off x="396170" y="2003915"/>
            <a:ext cx="2734972" cy="921305"/>
          </a:xfrm>
          <a:prstGeom prst="rect">
            <a:avLst/>
          </a:prstGeom>
          <a:ln w="12700">
            <a:solidFill>
              <a:schemeClr val="accent1"/>
            </a:solidFill>
          </a:ln>
          <a:effectLst>
            <a:outerShdw blurRad="50800" dist="101600" dir="2700000" algn="tl" rotWithShape="0">
              <a:schemeClr val="accent1">
                <a:alpha val="40000"/>
              </a:schemeClr>
            </a:outerShdw>
          </a:effectLst>
        </p:spPr>
      </p:pic>
      <p:pic>
        <p:nvPicPr>
          <p:cNvPr id="19" name="Picture 18">
            <a:extLst>
              <a:ext uri="{FF2B5EF4-FFF2-40B4-BE49-F238E27FC236}">
                <a16:creationId xmlns:a16="http://schemas.microsoft.com/office/drawing/2014/main" id="{0E7E69A1-9804-2B70-3504-F58202EC4C51}"/>
              </a:ext>
            </a:extLst>
          </p:cNvPr>
          <p:cNvPicPr>
            <a:picLocks noChangeAspect="1"/>
          </p:cNvPicPr>
          <p:nvPr/>
        </p:nvPicPr>
        <p:blipFill>
          <a:blip r:embed="rId6"/>
          <a:stretch>
            <a:fillRect/>
          </a:stretch>
        </p:blipFill>
        <p:spPr>
          <a:xfrm>
            <a:off x="3529784" y="2070602"/>
            <a:ext cx="4040802" cy="787930"/>
          </a:xfrm>
          <a:prstGeom prst="rect">
            <a:avLst/>
          </a:prstGeom>
          <a:ln w="12700">
            <a:solidFill>
              <a:schemeClr val="accent1"/>
            </a:solidFill>
          </a:ln>
          <a:effectLst>
            <a:outerShdw blurRad="50800" dist="101600" dir="2700000" algn="tl" rotWithShape="0">
              <a:schemeClr val="accent1">
                <a:alpha val="40000"/>
              </a:schemeClr>
            </a:outerShdw>
          </a:effectLst>
        </p:spPr>
      </p:pic>
      <p:pic>
        <p:nvPicPr>
          <p:cNvPr id="20" name="Picture 19">
            <a:extLst>
              <a:ext uri="{FF2B5EF4-FFF2-40B4-BE49-F238E27FC236}">
                <a16:creationId xmlns:a16="http://schemas.microsoft.com/office/drawing/2014/main" id="{65A2347F-6ABA-3E66-54E6-DE6238619218}"/>
              </a:ext>
            </a:extLst>
          </p:cNvPr>
          <p:cNvPicPr>
            <a:picLocks noChangeAspect="1"/>
          </p:cNvPicPr>
          <p:nvPr/>
        </p:nvPicPr>
        <p:blipFill>
          <a:blip r:embed="rId7"/>
          <a:stretch>
            <a:fillRect/>
          </a:stretch>
        </p:blipFill>
        <p:spPr>
          <a:xfrm>
            <a:off x="8326126" y="1855634"/>
            <a:ext cx="2752182" cy="1217865"/>
          </a:xfrm>
          <a:prstGeom prst="rect">
            <a:avLst/>
          </a:prstGeom>
          <a:ln w="12700">
            <a:solidFill>
              <a:schemeClr val="accent1"/>
            </a:solidFill>
          </a:ln>
          <a:effectLst>
            <a:outerShdw blurRad="50800" dist="101600" dir="2700000" algn="tl" rotWithShape="0">
              <a:schemeClr val="accent1">
                <a:alpha val="40000"/>
              </a:schemeClr>
            </a:outerShdw>
          </a:effectLst>
        </p:spPr>
      </p:pic>
      <p:pic>
        <p:nvPicPr>
          <p:cNvPr id="21" name="Picture 20">
            <a:extLst>
              <a:ext uri="{FF2B5EF4-FFF2-40B4-BE49-F238E27FC236}">
                <a16:creationId xmlns:a16="http://schemas.microsoft.com/office/drawing/2014/main" id="{9B51C4B1-46C6-9C53-124C-D7B666AA91A9}"/>
              </a:ext>
            </a:extLst>
          </p:cNvPr>
          <p:cNvPicPr>
            <a:picLocks noChangeAspect="1"/>
          </p:cNvPicPr>
          <p:nvPr/>
        </p:nvPicPr>
        <p:blipFill>
          <a:blip r:embed="rId8"/>
          <a:stretch>
            <a:fillRect/>
          </a:stretch>
        </p:blipFill>
        <p:spPr>
          <a:xfrm>
            <a:off x="181970" y="3510081"/>
            <a:ext cx="3450623" cy="1106804"/>
          </a:xfrm>
          <a:prstGeom prst="rect">
            <a:avLst/>
          </a:prstGeom>
          <a:ln w="12700">
            <a:solidFill>
              <a:schemeClr val="accent1"/>
            </a:solidFill>
          </a:ln>
          <a:effectLst>
            <a:outerShdw blurRad="50800" dist="101600" dir="2700000" algn="tl" rotWithShape="0">
              <a:schemeClr val="accent1">
                <a:alpha val="40000"/>
              </a:schemeClr>
            </a:outerShdw>
          </a:effectLst>
        </p:spPr>
      </p:pic>
      <p:pic>
        <p:nvPicPr>
          <p:cNvPr id="22" name="Picture 21">
            <a:extLst>
              <a:ext uri="{FF2B5EF4-FFF2-40B4-BE49-F238E27FC236}">
                <a16:creationId xmlns:a16="http://schemas.microsoft.com/office/drawing/2014/main" id="{FB8913A3-1C0C-DF12-A54F-385F3D715816}"/>
              </a:ext>
            </a:extLst>
          </p:cNvPr>
          <p:cNvPicPr>
            <a:picLocks noChangeAspect="1"/>
          </p:cNvPicPr>
          <p:nvPr/>
        </p:nvPicPr>
        <p:blipFill>
          <a:blip r:embed="rId9"/>
          <a:stretch>
            <a:fillRect/>
          </a:stretch>
        </p:blipFill>
        <p:spPr>
          <a:xfrm>
            <a:off x="4098755" y="3335634"/>
            <a:ext cx="2902859" cy="1455698"/>
          </a:xfrm>
          <a:prstGeom prst="rect">
            <a:avLst/>
          </a:prstGeom>
          <a:ln w="12700">
            <a:solidFill>
              <a:schemeClr val="accent1"/>
            </a:solidFill>
          </a:ln>
          <a:effectLst>
            <a:outerShdw blurRad="50800" dist="101600" dir="2700000" algn="tl" rotWithShape="0">
              <a:schemeClr val="accent1">
                <a:alpha val="40000"/>
              </a:schemeClr>
            </a:outerShdw>
          </a:effectLst>
        </p:spPr>
      </p:pic>
      <p:pic>
        <p:nvPicPr>
          <p:cNvPr id="23" name="Picture 22">
            <a:extLst>
              <a:ext uri="{FF2B5EF4-FFF2-40B4-BE49-F238E27FC236}">
                <a16:creationId xmlns:a16="http://schemas.microsoft.com/office/drawing/2014/main" id="{5349F90C-AD9A-69BE-74D0-5CBC7CE0650C}"/>
              </a:ext>
            </a:extLst>
          </p:cNvPr>
          <p:cNvPicPr>
            <a:picLocks noChangeAspect="1"/>
          </p:cNvPicPr>
          <p:nvPr/>
        </p:nvPicPr>
        <p:blipFill>
          <a:blip r:embed="rId10"/>
          <a:stretch>
            <a:fillRect/>
          </a:stretch>
        </p:blipFill>
        <p:spPr>
          <a:xfrm>
            <a:off x="7929538" y="3571192"/>
            <a:ext cx="3750159" cy="747969"/>
          </a:xfrm>
          <a:prstGeom prst="rect">
            <a:avLst/>
          </a:prstGeom>
          <a:ln w="12700">
            <a:solidFill>
              <a:schemeClr val="accent1"/>
            </a:solidFill>
          </a:ln>
          <a:effectLst>
            <a:outerShdw blurRad="50800" dist="101600" dir="2700000" algn="tl" rotWithShape="0">
              <a:schemeClr val="accent1">
                <a:alpha val="40000"/>
              </a:schemeClr>
            </a:outerShdw>
          </a:effectLst>
        </p:spPr>
      </p:pic>
      <p:pic>
        <p:nvPicPr>
          <p:cNvPr id="24" name="Picture 23">
            <a:extLst>
              <a:ext uri="{FF2B5EF4-FFF2-40B4-BE49-F238E27FC236}">
                <a16:creationId xmlns:a16="http://schemas.microsoft.com/office/drawing/2014/main" id="{566F1E00-6645-F004-BF81-2D40C83D006C}"/>
              </a:ext>
            </a:extLst>
          </p:cNvPr>
          <p:cNvPicPr>
            <a:picLocks noChangeAspect="1"/>
          </p:cNvPicPr>
          <p:nvPr/>
        </p:nvPicPr>
        <p:blipFill>
          <a:blip r:embed="rId11"/>
          <a:stretch>
            <a:fillRect/>
          </a:stretch>
        </p:blipFill>
        <p:spPr>
          <a:xfrm>
            <a:off x="502962" y="5002352"/>
            <a:ext cx="2920134" cy="1423517"/>
          </a:xfrm>
          <a:prstGeom prst="rect">
            <a:avLst/>
          </a:prstGeom>
          <a:ln w="12700">
            <a:solidFill>
              <a:schemeClr val="accent1"/>
            </a:solidFill>
          </a:ln>
          <a:effectLst>
            <a:outerShdw blurRad="50800" dist="101600" dir="2700000" algn="tl" rotWithShape="0">
              <a:schemeClr val="accent1">
                <a:alpha val="40000"/>
              </a:schemeClr>
            </a:outerShdw>
          </a:effectLst>
        </p:spPr>
      </p:pic>
      <p:pic>
        <p:nvPicPr>
          <p:cNvPr id="25" name="Picture 24">
            <a:extLst>
              <a:ext uri="{FF2B5EF4-FFF2-40B4-BE49-F238E27FC236}">
                <a16:creationId xmlns:a16="http://schemas.microsoft.com/office/drawing/2014/main" id="{E15F62CA-B658-C8DC-342A-F4F9BAAAE210}"/>
              </a:ext>
            </a:extLst>
          </p:cNvPr>
          <p:cNvPicPr>
            <a:picLocks noChangeAspect="1"/>
          </p:cNvPicPr>
          <p:nvPr/>
        </p:nvPicPr>
        <p:blipFill>
          <a:blip r:embed="rId12"/>
          <a:stretch>
            <a:fillRect/>
          </a:stretch>
        </p:blipFill>
        <p:spPr>
          <a:xfrm>
            <a:off x="4430593" y="5229039"/>
            <a:ext cx="2320441" cy="1096751"/>
          </a:xfrm>
          <a:prstGeom prst="rect">
            <a:avLst/>
          </a:prstGeom>
          <a:ln w="12700">
            <a:solidFill>
              <a:schemeClr val="accent1"/>
            </a:solidFill>
          </a:ln>
          <a:effectLst>
            <a:outerShdw blurRad="50800" dist="101600" dir="2700000" algn="tl" rotWithShape="0">
              <a:schemeClr val="accent1">
                <a:alpha val="40000"/>
              </a:schemeClr>
            </a:outerShdw>
          </a:effectLst>
        </p:spPr>
      </p:pic>
      <p:pic>
        <p:nvPicPr>
          <p:cNvPr id="26" name="Picture 25">
            <a:extLst>
              <a:ext uri="{FF2B5EF4-FFF2-40B4-BE49-F238E27FC236}">
                <a16:creationId xmlns:a16="http://schemas.microsoft.com/office/drawing/2014/main" id="{A0D3F20D-41E2-F34A-9366-59C85F40F096}"/>
              </a:ext>
            </a:extLst>
          </p:cNvPr>
          <p:cNvPicPr>
            <a:picLocks noChangeAspect="1"/>
          </p:cNvPicPr>
          <p:nvPr/>
        </p:nvPicPr>
        <p:blipFill>
          <a:blip r:embed="rId13"/>
          <a:stretch>
            <a:fillRect/>
          </a:stretch>
        </p:blipFill>
        <p:spPr>
          <a:xfrm>
            <a:off x="8234677" y="4985637"/>
            <a:ext cx="3139880" cy="1240682"/>
          </a:xfrm>
          <a:prstGeom prst="rect">
            <a:avLst/>
          </a:prstGeom>
          <a:ln w="12700">
            <a:solidFill>
              <a:schemeClr val="accent1"/>
            </a:solidFill>
          </a:ln>
          <a:effectLst>
            <a:outerShdw blurRad="50800" dist="101600" dir="2700000" algn="tl" rotWithShape="0">
              <a:schemeClr val="accent1">
                <a:alpha val="40000"/>
              </a:schemeClr>
            </a:outerShdw>
          </a:effectLst>
        </p:spPr>
      </p:pic>
    </p:spTree>
    <p:extLst>
      <p:ext uri="{BB962C8B-B14F-4D97-AF65-F5344CB8AC3E}">
        <p14:creationId xmlns:p14="http://schemas.microsoft.com/office/powerpoint/2010/main" val="12113496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400" fill="hold"/>
                                        <p:tgtEl>
                                          <p:spTgt spid="17"/>
                                        </p:tgtEl>
                                        <p:attrNameLst>
                                          <p:attrName>ppt_w</p:attrName>
                                        </p:attrNameLst>
                                      </p:cBhvr>
                                      <p:tavLst>
                                        <p:tav tm="0">
                                          <p:val>
                                            <p:fltVal val="0"/>
                                          </p:val>
                                        </p:tav>
                                        <p:tav tm="100000">
                                          <p:val>
                                            <p:strVal val="#ppt_w"/>
                                          </p:val>
                                        </p:tav>
                                      </p:tavLst>
                                    </p:anim>
                                    <p:anim calcmode="lin" valueType="num">
                                      <p:cBhvr>
                                        <p:cTn id="23" dur="1400" fill="hold"/>
                                        <p:tgtEl>
                                          <p:spTgt spid="17"/>
                                        </p:tgtEl>
                                        <p:attrNameLst>
                                          <p:attrName>ppt_h</p:attrName>
                                        </p:attrNameLst>
                                      </p:cBhvr>
                                      <p:tavLst>
                                        <p:tav tm="0">
                                          <p:val>
                                            <p:fltVal val="0"/>
                                          </p:val>
                                        </p:tav>
                                        <p:tav tm="100000">
                                          <p:val>
                                            <p:strVal val="#ppt_h"/>
                                          </p:val>
                                        </p:tav>
                                      </p:tavLst>
                                    </p:anim>
                                    <p:animEffect transition="in" filter="fade">
                                      <p:cBhvr>
                                        <p:cTn id="24" dur="14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500"/>
                                  </p:stCondLst>
                                  <p:childTnLst>
                                    <p:set>
                                      <p:cBhvr>
                                        <p:cTn id="28" dur="1" fill="hold">
                                          <p:stCondLst>
                                            <p:cond delay="0"/>
                                          </p:stCondLst>
                                        </p:cTn>
                                        <p:tgtEl>
                                          <p:spTgt spid="18"/>
                                        </p:tgtEl>
                                        <p:attrNameLst>
                                          <p:attrName>style.visibility</p:attrName>
                                        </p:attrNameLst>
                                      </p:cBhvr>
                                      <p:to>
                                        <p:strVal val="visible"/>
                                      </p:to>
                                    </p:set>
                                    <p:animEffect transition="in" filter="wheel(1)">
                                      <p:cBhvr>
                                        <p:cTn id="29" dur="20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11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down)">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45" presetClass="entr" presetSubtype="0"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2000"/>
                                        <p:tgtEl>
                                          <p:spTgt spid="23"/>
                                        </p:tgtEl>
                                      </p:cBhvr>
                                    </p:animEffect>
                                    <p:anim calcmode="lin" valueType="num">
                                      <p:cBhvr>
                                        <p:cTn id="59" dur="2000" fill="hold"/>
                                        <p:tgtEl>
                                          <p:spTgt spid="23"/>
                                        </p:tgtEl>
                                        <p:attrNameLst>
                                          <p:attrName>ppt_w</p:attrName>
                                        </p:attrNameLst>
                                      </p:cBhvr>
                                      <p:tavLst>
                                        <p:tav tm="0" fmla="#ppt_w*sin(2.5*pi*$)">
                                          <p:val>
                                            <p:fltVal val="0"/>
                                          </p:val>
                                        </p:tav>
                                        <p:tav tm="100000">
                                          <p:val>
                                            <p:fltVal val="1"/>
                                          </p:val>
                                        </p:tav>
                                      </p:tavLst>
                                    </p:anim>
                                    <p:anim calcmode="lin" valueType="num">
                                      <p:cBhvr>
                                        <p:cTn id="60" dur="2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down)">
                                      <p:cBhvr>
                                        <p:cTn id="65" dur="580">
                                          <p:stCondLst>
                                            <p:cond delay="0"/>
                                          </p:stCondLst>
                                        </p:cTn>
                                        <p:tgtEl>
                                          <p:spTgt spid="24"/>
                                        </p:tgtEl>
                                      </p:cBhvr>
                                    </p:animEffect>
                                    <p:anim calcmode="lin" valueType="num">
                                      <p:cBhvr>
                                        <p:cTn id="66"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71" dur="26">
                                          <p:stCondLst>
                                            <p:cond delay="650"/>
                                          </p:stCondLst>
                                        </p:cTn>
                                        <p:tgtEl>
                                          <p:spTgt spid="24"/>
                                        </p:tgtEl>
                                      </p:cBhvr>
                                      <p:to x="100000" y="60000"/>
                                    </p:animScale>
                                    <p:animScale>
                                      <p:cBhvr>
                                        <p:cTn id="72" dur="166" decel="50000">
                                          <p:stCondLst>
                                            <p:cond delay="676"/>
                                          </p:stCondLst>
                                        </p:cTn>
                                        <p:tgtEl>
                                          <p:spTgt spid="24"/>
                                        </p:tgtEl>
                                      </p:cBhvr>
                                      <p:to x="100000" y="100000"/>
                                    </p:animScale>
                                    <p:animScale>
                                      <p:cBhvr>
                                        <p:cTn id="73" dur="26">
                                          <p:stCondLst>
                                            <p:cond delay="1312"/>
                                          </p:stCondLst>
                                        </p:cTn>
                                        <p:tgtEl>
                                          <p:spTgt spid="24"/>
                                        </p:tgtEl>
                                      </p:cBhvr>
                                      <p:to x="100000" y="80000"/>
                                    </p:animScale>
                                    <p:animScale>
                                      <p:cBhvr>
                                        <p:cTn id="74" dur="166" decel="50000">
                                          <p:stCondLst>
                                            <p:cond delay="1338"/>
                                          </p:stCondLst>
                                        </p:cTn>
                                        <p:tgtEl>
                                          <p:spTgt spid="24"/>
                                        </p:tgtEl>
                                      </p:cBhvr>
                                      <p:to x="100000" y="100000"/>
                                    </p:animScale>
                                    <p:animScale>
                                      <p:cBhvr>
                                        <p:cTn id="75" dur="26">
                                          <p:stCondLst>
                                            <p:cond delay="1642"/>
                                          </p:stCondLst>
                                        </p:cTn>
                                        <p:tgtEl>
                                          <p:spTgt spid="24"/>
                                        </p:tgtEl>
                                      </p:cBhvr>
                                      <p:to x="100000" y="90000"/>
                                    </p:animScale>
                                    <p:animScale>
                                      <p:cBhvr>
                                        <p:cTn id="76" dur="166" decel="50000">
                                          <p:stCondLst>
                                            <p:cond delay="1668"/>
                                          </p:stCondLst>
                                        </p:cTn>
                                        <p:tgtEl>
                                          <p:spTgt spid="24"/>
                                        </p:tgtEl>
                                      </p:cBhvr>
                                      <p:to x="100000" y="100000"/>
                                    </p:animScale>
                                    <p:animScale>
                                      <p:cBhvr>
                                        <p:cTn id="77" dur="26">
                                          <p:stCondLst>
                                            <p:cond delay="1808"/>
                                          </p:stCondLst>
                                        </p:cTn>
                                        <p:tgtEl>
                                          <p:spTgt spid="24"/>
                                        </p:tgtEl>
                                      </p:cBhvr>
                                      <p:to x="100000" y="95000"/>
                                    </p:animScale>
                                    <p:animScale>
                                      <p:cBhvr>
                                        <p:cTn id="78" dur="166" decel="50000">
                                          <p:stCondLst>
                                            <p:cond delay="1834"/>
                                          </p:stCondLst>
                                        </p:cTn>
                                        <p:tgtEl>
                                          <p:spTgt spid="24"/>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45" presetClass="entr" presetSubtype="0" fill="hold" nodeType="click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2000"/>
                                        <p:tgtEl>
                                          <p:spTgt spid="25"/>
                                        </p:tgtEl>
                                      </p:cBhvr>
                                    </p:animEffect>
                                    <p:anim calcmode="lin" valueType="num">
                                      <p:cBhvr>
                                        <p:cTn id="84" dur="2000" fill="hold"/>
                                        <p:tgtEl>
                                          <p:spTgt spid="25"/>
                                        </p:tgtEl>
                                        <p:attrNameLst>
                                          <p:attrName>ppt_w</p:attrName>
                                        </p:attrNameLst>
                                      </p:cBhvr>
                                      <p:tavLst>
                                        <p:tav tm="0" fmla="#ppt_w*sin(2.5*pi*$)">
                                          <p:val>
                                            <p:fltVal val="0"/>
                                          </p:val>
                                        </p:tav>
                                        <p:tav tm="100000">
                                          <p:val>
                                            <p:fltVal val="1"/>
                                          </p:val>
                                        </p:tav>
                                      </p:tavLst>
                                    </p:anim>
                                    <p:anim calcmode="lin" valueType="num">
                                      <p:cBhvr>
                                        <p:cTn id="85" dur="20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fade">
                                      <p:cBhvr>
                                        <p:cTn id="9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6">
            <a:extLst>
              <a:ext uri="{FF2B5EF4-FFF2-40B4-BE49-F238E27FC236}">
                <a16:creationId xmlns:a16="http://schemas.microsoft.com/office/drawing/2014/main" id="{929BEAF7-75C8-4D93-D12D-BE9897CFFBB8}"/>
              </a:ext>
            </a:extLst>
          </p:cNvPr>
          <p:cNvGraphicFramePr>
            <a:graphicFrameLocks noChangeAspect="1"/>
          </p:cNvGraphicFramePr>
          <p:nvPr>
            <p:extLst>
              <p:ext uri="{D42A27DB-BD31-4B8C-83A1-F6EECF244321}">
                <p14:modId xmlns:p14="http://schemas.microsoft.com/office/powerpoint/2010/main" val="3085843012"/>
              </p:ext>
            </p:extLst>
          </p:nvPr>
        </p:nvGraphicFramePr>
        <p:xfrm>
          <a:off x="4872415" y="620015"/>
          <a:ext cx="2187575" cy="758825"/>
        </p:xfrm>
        <a:graphic>
          <a:graphicData uri="http://schemas.openxmlformats.org/presentationml/2006/ole">
            <mc:AlternateContent xmlns:mc="http://schemas.openxmlformats.org/markup-compatibility/2006">
              <mc:Choice xmlns:v="urn:schemas-microsoft-com:vml" Requires="v">
                <p:oleObj name="Equation" r:id="rId2" imgW="583947" imgH="203112" progId="Equation.DSMT4">
                  <p:embed/>
                </p:oleObj>
              </mc:Choice>
              <mc:Fallback>
                <p:oleObj name="Equation" r:id="rId2" imgW="583947" imgH="203112" progId="Equation.DSMT4">
                  <p:embed/>
                  <p:pic>
                    <p:nvPicPr>
                      <p:cNvPr id="2" name="Object 6">
                        <a:extLst>
                          <a:ext uri="{FF2B5EF4-FFF2-40B4-BE49-F238E27FC236}">
                            <a16:creationId xmlns:a16="http://schemas.microsoft.com/office/drawing/2014/main" id="{929BEAF7-75C8-4D93-D12D-BE9897CFFB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415" y="620015"/>
                        <a:ext cx="218757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6">
            <a:extLst>
              <a:ext uri="{FF2B5EF4-FFF2-40B4-BE49-F238E27FC236}">
                <a16:creationId xmlns:a16="http://schemas.microsoft.com/office/drawing/2014/main" id="{6319B78B-C9E5-D302-217F-E914C443CCA6}"/>
              </a:ext>
            </a:extLst>
          </p:cNvPr>
          <p:cNvGraphicFramePr>
            <a:graphicFrameLocks noChangeAspect="1"/>
          </p:cNvGraphicFramePr>
          <p:nvPr>
            <p:extLst>
              <p:ext uri="{D42A27DB-BD31-4B8C-83A1-F6EECF244321}">
                <p14:modId xmlns:p14="http://schemas.microsoft.com/office/powerpoint/2010/main" val="1108865240"/>
              </p:ext>
            </p:extLst>
          </p:nvPr>
        </p:nvGraphicFramePr>
        <p:xfrm>
          <a:off x="4516815" y="1790003"/>
          <a:ext cx="3132138" cy="1074737"/>
        </p:xfrm>
        <a:graphic>
          <a:graphicData uri="http://schemas.openxmlformats.org/presentationml/2006/ole">
            <mc:AlternateContent xmlns:mc="http://schemas.openxmlformats.org/markup-compatibility/2006">
              <mc:Choice xmlns:v="urn:schemas-microsoft-com:vml" Requires="v">
                <p:oleObj name="Equation" r:id="rId4" imgW="812447" imgH="279279" progId="Equation.DSMT4">
                  <p:embed/>
                </p:oleObj>
              </mc:Choice>
              <mc:Fallback>
                <p:oleObj name="Equation" r:id="rId4" imgW="812447" imgH="279279" progId="Equation.DSMT4">
                  <p:embed/>
                  <p:pic>
                    <p:nvPicPr>
                      <p:cNvPr id="3" name="Object 6">
                        <a:extLst>
                          <a:ext uri="{FF2B5EF4-FFF2-40B4-BE49-F238E27FC236}">
                            <a16:creationId xmlns:a16="http://schemas.microsoft.com/office/drawing/2014/main" id="{6319B78B-C9E5-D302-217F-E914C443CC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6815" y="1790003"/>
                        <a:ext cx="3132138"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6">
            <a:extLst>
              <a:ext uri="{FF2B5EF4-FFF2-40B4-BE49-F238E27FC236}">
                <a16:creationId xmlns:a16="http://schemas.microsoft.com/office/drawing/2014/main" id="{C17B429A-D7DE-4B84-A527-52053409E806}"/>
              </a:ext>
            </a:extLst>
          </p:cNvPr>
          <p:cNvGraphicFramePr>
            <a:graphicFrameLocks noChangeAspect="1"/>
          </p:cNvGraphicFramePr>
          <p:nvPr>
            <p:extLst>
              <p:ext uri="{D42A27DB-BD31-4B8C-83A1-F6EECF244321}">
                <p14:modId xmlns:p14="http://schemas.microsoft.com/office/powerpoint/2010/main" val="2878600778"/>
              </p:ext>
            </p:extLst>
          </p:nvPr>
        </p:nvGraphicFramePr>
        <p:xfrm>
          <a:off x="4034215" y="3067940"/>
          <a:ext cx="3867150" cy="1514475"/>
        </p:xfrm>
        <a:graphic>
          <a:graphicData uri="http://schemas.openxmlformats.org/presentationml/2006/ole">
            <mc:AlternateContent xmlns:mc="http://schemas.openxmlformats.org/markup-compatibility/2006">
              <mc:Choice xmlns:v="urn:schemas-microsoft-com:vml" Requires="v">
                <p:oleObj name="Equation" r:id="rId6" imgW="1002865" imgH="393529" progId="Equation.DSMT4">
                  <p:embed/>
                </p:oleObj>
              </mc:Choice>
              <mc:Fallback>
                <p:oleObj name="Equation" r:id="rId6" imgW="1002865" imgH="393529" progId="Equation.DSMT4">
                  <p:embed/>
                  <p:pic>
                    <p:nvPicPr>
                      <p:cNvPr id="5" name="Object 6">
                        <a:extLst>
                          <a:ext uri="{FF2B5EF4-FFF2-40B4-BE49-F238E27FC236}">
                            <a16:creationId xmlns:a16="http://schemas.microsoft.com/office/drawing/2014/main" id="{C17B429A-D7DE-4B84-A527-52053409E8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4215" y="3067940"/>
                        <a:ext cx="38671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a:extLst>
              <a:ext uri="{FF2B5EF4-FFF2-40B4-BE49-F238E27FC236}">
                <a16:creationId xmlns:a16="http://schemas.microsoft.com/office/drawing/2014/main" id="{66F34923-96A9-AE13-7639-DE83414643BA}"/>
              </a:ext>
            </a:extLst>
          </p:cNvPr>
          <p:cNvGraphicFramePr>
            <a:graphicFrameLocks noChangeAspect="1"/>
          </p:cNvGraphicFramePr>
          <p:nvPr>
            <p:extLst>
              <p:ext uri="{D42A27DB-BD31-4B8C-83A1-F6EECF244321}">
                <p14:modId xmlns:p14="http://schemas.microsoft.com/office/powerpoint/2010/main" val="1191636311"/>
              </p:ext>
            </p:extLst>
          </p:nvPr>
        </p:nvGraphicFramePr>
        <p:xfrm>
          <a:off x="2891215" y="4912615"/>
          <a:ext cx="6019800" cy="1270000"/>
        </p:xfrm>
        <a:graphic>
          <a:graphicData uri="http://schemas.openxmlformats.org/presentationml/2006/ole">
            <mc:AlternateContent xmlns:mc="http://schemas.openxmlformats.org/markup-compatibility/2006">
              <mc:Choice xmlns:v="urn:schemas-microsoft-com:vml" Requires="v">
                <p:oleObj name="Equation" r:id="rId8" imgW="1562100" imgH="330200" progId="Equation.DSMT4">
                  <p:embed/>
                </p:oleObj>
              </mc:Choice>
              <mc:Fallback>
                <p:oleObj name="Equation" r:id="rId8" imgW="1562100" imgH="330200" progId="Equation.DSMT4">
                  <p:embed/>
                  <p:pic>
                    <p:nvPicPr>
                      <p:cNvPr id="6" name="Object 5">
                        <a:extLst>
                          <a:ext uri="{FF2B5EF4-FFF2-40B4-BE49-F238E27FC236}">
                            <a16:creationId xmlns:a16="http://schemas.microsoft.com/office/drawing/2014/main" id="{66F34923-96A9-AE13-7639-DE83414643B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1215" y="4912615"/>
                        <a:ext cx="6019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374608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80">
                                          <p:stCondLst>
                                            <p:cond delay="0"/>
                                          </p:stCondLst>
                                        </p:cTn>
                                        <p:tgtEl>
                                          <p:spTgt spid="6"/>
                                        </p:tgtEl>
                                      </p:cBhvr>
                                    </p:animEffect>
                                    <p:anim calcmode="lin" valueType="num">
                                      <p:cBhvr>
                                        <p:cTn id="2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4" dur="26">
                                          <p:stCondLst>
                                            <p:cond delay="650"/>
                                          </p:stCondLst>
                                        </p:cTn>
                                        <p:tgtEl>
                                          <p:spTgt spid="6"/>
                                        </p:tgtEl>
                                      </p:cBhvr>
                                      <p:to x="100000" y="60000"/>
                                    </p:animScale>
                                    <p:animScale>
                                      <p:cBhvr>
                                        <p:cTn id="35" dur="166" decel="50000">
                                          <p:stCondLst>
                                            <p:cond delay="676"/>
                                          </p:stCondLst>
                                        </p:cTn>
                                        <p:tgtEl>
                                          <p:spTgt spid="6"/>
                                        </p:tgtEl>
                                      </p:cBhvr>
                                      <p:to x="100000" y="100000"/>
                                    </p:animScale>
                                    <p:animScale>
                                      <p:cBhvr>
                                        <p:cTn id="36" dur="26">
                                          <p:stCondLst>
                                            <p:cond delay="1312"/>
                                          </p:stCondLst>
                                        </p:cTn>
                                        <p:tgtEl>
                                          <p:spTgt spid="6"/>
                                        </p:tgtEl>
                                      </p:cBhvr>
                                      <p:to x="100000" y="80000"/>
                                    </p:animScale>
                                    <p:animScale>
                                      <p:cBhvr>
                                        <p:cTn id="37" dur="166" decel="50000">
                                          <p:stCondLst>
                                            <p:cond delay="1338"/>
                                          </p:stCondLst>
                                        </p:cTn>
                                        <p:tgtEl>
                                          <p:spTgt spid="6"/>
                                        </p:tgtEl>
                                      </p:cBhvr>
                                      <p:to x="100000" y="100000"/>
                                    </p:animScale>
                                    <p:animScale>
                                      <p:cBhvr>
                                        <p:cTn id="38" dur="26">
                                          <p:stCondLst>
                                            <p:cond delay="1642"/>
                                          </p:stCondLst>
                                        </p:cTn>
                                        <p:tgtEl>
                                          <p:spTgt spid="6"/>
                                        </p:tgtEl>
                                      </p:cBhvr>
                                      <p:to x="100000" y="90000"/>
                                    </p:animScale>
                                    <p:animScale>
                                      <p:cBhvr>
                                        <p:cTn id="39" dur="166" decel="50000">
                                          <p:stCondLst>
                                            <p:cond delay="1668"/>
                                          </p:stCondLst>
                                        </p:cTn>
                                        <p:tgtEl>
                                          <p:spTgt spid="6"/>
                                        </p:tgtEl>
                                      </p:cBhvr>
                                      <p:to x="100000" y="100000"/>
                                    </p:animScale>
                                    <p:animScale>
                                      <p:cBhvr>
                                        <p:cTn id="40" dur="26">
                                          <p:stCondLst>
                                            <p:cond delay="1808"/>
                                          </p:stCondLst>
                                        </p:cTn>
                                        <p:tgtEl>
                                          <p:spTgt spid="6"/>
                                        </p:tgtEl>
                                      </p:cBhvr>
                                      <p:to x="100000" y="95000"/>
                                    </p:animScale>
                                    <p:animScale>
                                      <p:cBhvr>
                                        <p:cTn id="41"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52983166290D4CB037BABC87ADE0AF" ma:contentTypeVersion="12" ma:contentTypeDescription="Create a new document." ma:contentTypeScope="" ma:versionID="4d149f89541e6b0da330706121dd0300">
  <xsd:schema xmlns:xsd="http://www.w3.org/2001/XMLSchema" xmlns:xs="http://www.w3.org/2001/XMLSchema" xmlns:p="http://schemas.microsoft.com/office/2006/metadata/properties" xmlns:ns3="90ed8822-a15b-46ad-b6f1-1f6bdb5b4d44" targetNamespace="http://schemas.microsoft.com/office/2006/metadata/properties" ma:root="true" ma:fieldsID="9bc72b411d9e55cf95af94a1dd977f42" ns3:_="">
    <xsd:import namespace="90ed8822-a15b-46ad-b6f1-1f6bdb5b4d4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ed8822-a15b-46ad-b6f1-1f6bdb5b4d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F39E0A-A131-4E8E-88F0-E2C14EFDF4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ed8822-a15b-46ad-b6f1-1f6bdb5b4d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E1C092-0B57-4050-B835-04850C7B67DC}">
  <ds:schemaRefs>
    <ds:schemaRef ds:uri="http://schemas.microsoft.com/office/2006/documentManagement/types"/>
    <ds:schemaRef ds:uri="http://purl.org/dc/dcmitype/"/>
    <ds:schemaRef ds:uri="http://purl.org/dc/elements/1.1/"/>
    <ds:schemaRef ds:uri="http://schemas.openxmlformats.org/package/2006/metadata/core-properties"/>
    <ds:schemaRef ds:uri="http://schemas.microsoft.com/office/2006/metadata/properties"/>
    <ds:schemaRef ds:uri="http://schemas.microsoft.com/office/infopath/2007/PartnerControls"/>
    <ds:schemaRef ds:uri="http://purl.org/dc/terms/"/>
    <ds:schemaRef ds:uri="90ed8822-a15b-46ad-b6f1-1f6bdb5b4d44"/>
    <ds:schemaRef ds:uri="http://www.w3.org/XML/1998/namespace"/>
  </ds:schemaRefs>
</ds:datastoreItem>
</file>

<file path=customXml/itemProps3.xml><?xml version="1.0" encoding="utf-8"?>
<ds:datastoreItem xmlns:ds="http://schemas.openxmlformats.org/officeDocument/2006/customXml" ds:itemID="{17F1702A-B66B-4652-8A63-31BC6F1794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3126</TotalTime>
  <Words>816</Words>
  <Application>Microsoft Office PowerPoint</Application>
  <PresentationFormat>Widescreen</PresentationFormat>
  <Paragraphs>137</Paragraphs>
  <Slides>39</Slides>
  <Notes>0</Notes>
  <HiddenSlides>0</HiddenSlides>
  <MMClips>2</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7" baseType="lpstr">
      <vt:lpstr>Arial</vt:lpstr>
      <vt:lpstr>Calibri</vt:lpstr>
      <vt:lpstr>Calibri Light</vt:lpstr>
      <vt:lpstr>Cambria Math</vt:lpstr>
      <vt:lpstr>RotisSansSerifStd-ExtraBold</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Bach, Gale</dc:creator>
  <cp:lastModifiedBy>Bach, Gale</cp:lastModifiedBy>
  <cp:revision>137</cp:revision>
  <dcterms:created xsi:type="dcterms:W3CDTF">2022-06-05T19:04:41Z</dcterms:created>
  <dcterms:modified xsi:type="dcterms:W3CDTF">2026-05-17T23:28:27Z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0x0101000252983166290D4CB037BABC87ADE0AF</vt:lpwstr>
  </property>
</Properties>
</file>